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1"/>
  </p:sldMasterIdLst>
  <p:sldIdLst>
    <p:sldId id="257" r:id="rId2"/>
    <p:sldId id="261" r:id="rId3"/>
    <p:sldId id="274" r:id="rId4"/>
    <p:sldId id="266" r:id="rId5"/>
    <p:sldId id="275" r:id="rId6"/>
    <p:sldId id="277" r:id="rId7"/>
    <p:sldId id="276" r:id="rId8"/>
    <p:sldId id="278" r:id="rId9"/>
    <p:sldId id="279" r:id="rId10"/>
    <p:sldId id="280" r:id="rId11"/>
    <p:sldId id="281" r:id="rId12"/>
    <p:sldId id="293" r:id="rId13"/>
    <p:sldId id="282" r:id="rId14"/>
    <p:sldId id="294" r:id="rId15"/>
    <p:sldId id="298" r:id="rId16"/>
    <p:sldId id="295" r:id="rId17"/>
    <p:sldId id="296" r:id="rId18"/>
    <p:sldId id="283" r:id="rId19"/>
    <p:sldId id="284" r:id="rId20"/>
    <p:sldId id="299" r:id="rId21"/>
    <p:sldId id="301" r:id="rId22"/>
    <p:sldId id="285" r:id="rId23"/>
    <p:sldId id="292" r:id="rId24"/>
    <p:sldId id="286" r:id="rId25"/>
    <p:sldId id="288" r:id="rId26"/>
    <p:sldId id="273" r:id="rId27"/>
    <p:sldId id="28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3D9A6E-8130-4F54-9612-899436550516}" v="2796" dt="2019-05-02T17:36:02.446"/>
    <p1510:client id="{A96219A8-6B9F-4055-9686-B13B2AE58955}" v="3051" dt="2019-05-02T19:09:06.049"/>
    <p1510:client id="{DF0F36CD-AAF0-4DF0-B20B-63FDCABD67D2}" v="2" dt="2019-05-02T18:41:56.810"/>
    <p1510:client id="{DF2478D6-9C64-EACB-6DB3-6B3B540F43C9}" v="379" dt="2019-05-02T19:42:00.936"/>
    <p1510:client id="{FDD5577B-6810-14B5-DD20-18E2FB9D5FBD}" v="51" dt="2019-05-02T15:17:11.5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36.png"/><Relationship Id="rId7" Type="http://schemas.openxmlformats.org/officeDocument/2006/relationships/image" Target="../media/image10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6.png"/><Relationship Id="rId7" Type="http://schemas.openxmlformats.org/officeDocument/2006/relationships/image" Target="../media/image8.png"/><Relationship Id="rId2" Type="http://schemas.openxmlformats.org/officeDocument/2006/relationships/image" Target="../media/image75.svg"/><Relationship Id="rId1" Type="http://schemas.openxmlformats.org/officeDocument/2006/relationships/image" Target="../media/image74.png"/><Relationship Id="rId6" Type="http://schemas.openxmlformats.org/officeDocument/2006/relationships/image" Target="../media/image78.svg"/><Relationship Id="rId5" Type="http://schemas.openxmlformats.org/officeDocument/2006/relationships/image" Target="../media/image4.png"/><Relationship Id="rId4" Type="http://schemas.openxmlformats.org/officeDocument/2006/relationships/image" Target="../media/image77.svg"/></Relationships>
</file>

<file path=ppt/diagrams/_rels/data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82.png"/><Relationship Id="rId7" Type="http://schemas.openxmlformats.org/officeDocument/2006/relationships/image" Target="../media/image69.png"/><Relationship Id="rId2" Type="http://schemas.openxmlformats.org/officeDocument/2006/relationships/image" Target="../media/image81.svg"/><Relationship Id="rId1" Type="http://schemas.openxmlformats.org/officeDocument/2006/relationships/image" Target="../media/image80.png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36.png"/><Relationship Id="rId7" Type="http://schemas.openxmlformats.org/officeDocument/2006/relationships/image" Target="../media/image10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6.png"/><Relationship Id="rId7" Type="http://schemas.openxmlformats.org/officeDocument/2006/relationships/image" Target="../media/image8.png"/><Relationship Id="rId2" Type="http://schemas.openxmlformats.org/officeDocument/2006/relationships/image" Target="../media/image75.svg"/><Relationship Id="rId1" Type="http://schemas.openxmlformats.org/officeDocument/2006/relationships/image" Target="../media/image74.png"/><Relationship Id="rId6" Type="http://schemas.openxmlformats.org/officeDocument/2006/relationships/image" Target="../media/image78.svg"/><Relationship Id="rId5" Type="http://schemas.openxmlformats.org/officeDocument/2006/relationships/image" Target="../media/image4.png"/><Relationship Id="rId4" Type="http://schemas.openxmlformats.org/officeDocument/2006/relationships/image" Target="../media/image77.svg"/></Relationships>
</file>

<file path=ppt/diagrams/_rels/drawing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82.png"/><Relationship Id="rId7" Type="http://schemas.openxmlformats.org/officeDocument/2006/relationships/image" Target="../media/image69.png"/><Relationship Id="rId2" Type="http://schemas.openxmlformats.org/officeDocument/2006/relationships/image" Target="../media/image81.svg"/><Relationship Id="rId1" Type="http://schemas.openxmlformats.org/officeDocument/2006/relationships/image" Target="../media/image80.png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Fresh Food Now is a large food vendor in Atlanta, GA with a 160,000 sq. Ft. Warehouse</a:t>
          </a:r>
          <a:endParaRPr lang="en-US" cap="all">
            <a:latin typeface="Franklin Gothic Book"/>
          </a:endParaRP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Current facility is at maximum capacity with 90-95% occupancy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8FE8AB3-1E89-4939-AE13-52428E043A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FFN wishes to extend capacity by adding a second facility</a:t>
          </a:r>
        </a:p>
      </dgm:t>
    </dgm:pt>
    <dgm:pt modelId="{8FA0BA9F-54CE-4F2C-9CAC-6E1ED1FFD8D3}" type="parTrans" cxnId="{44E02737-A3DD-4517-AA62-265FA1C369D6}">
      <dgm:prSet/>
      <dgm:spPr/>
    </dgm:pt>
    <dgm:pt modelId="{5464DB7D-B316-43B8-9461-420B39786AD8}" type="sibTrans" cxnId="{44E02737-A3DD-4517-AA62-265FA1C369D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56F0615-45F6-4B55-AE82-6001CE54DF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Franklin Gothic Book"/>
            </a:rPr>
            <a:t>FFN carries over 1,000 inventory storage keeping units (SKU)</a:t>
          </a:r>
        </a:p>
      </dgm:t>
    </dgm:pt>
    <dgm:pt modelId="{E9A84808-D173-4E35-B4A4-C1E1DA1E42FD}" type="parTrans" cxnId="{8EE7CA34-FA22-44DF-97D4-DF23BE7BA7A9}">
      <dgm:prSet/>
      <dgm:spPr/>
    </dgm:pt>
    <dgm:pt modelId="{6CEEF7E3-EC87-4DC1-9931-125CEEC97CC2}" type="sibTrans" cxnId="{8EE7CA34-FA22-44DF-97D4-DF23BE7BA7A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24812D1-1095-41FE-ACF7-A561836FA2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165,724 pallets to be considered for storage stacking 5 pallets high.</a:t>
          </a:r>
        </a:p>
      </dgm:t>
    </dgm:pt>
    <dgm:pt modelId="{58544FFB-2EBA-4AD4-B83B-A4759DC5075A}" type="parTrans" cxnId="{24F677FB-5FA1-49CA-A7EA-BF195F2E8A4B}">
      <dgm:prSet/>
      <dgm:spPr/>
    </dgm:pt>
    <dgm:pt modelId="{1CBCFFB8-F618-4D52-9A1C-C7998A7E9944}" type="sibTrans" cxnId="{24F677FB-5FA1-49CA-A7EA-BF195F2E8A4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4BFA942-02A7-414C-93BB-E4EC3B346A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33,145 pallet positions including rack storage and bulk storage.</a:t>
          </a:r>
        </a:p>
      </dgm:t>
    </dgm:pt>
    <dgm:pt modelId="{65ECD3BC-001E-4E1F-A6C4-C985FBC161FD}" type="parTrans" cxnId="{70427B8D-8856-42AC-A4A0-1DBD36028223}">
      <dgm:prSet/>
      <dgm:spPr/>
    </dgm:pt>
    <dgm:pt modelId="{02BCD826-BE34-4405-A5D1-7214CB8FBDA7}" type="sibTrans" cxnId="{70427B8D-8856-42AC-A4A0-1DBD3602822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C4A3457-98C4-4518-B172-B80C445BC7B9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88FE29F0-B397-4B7F-B447-588CE820BE9A}" type="pres">
      <dgm:prSet presAssocID="{7B62DEA7-9DCD-4B2E-9DC5-BE121C266AFD}" presName="container" presStyleCnt="0">
        <dgm:presLayoutVars>
          <dgm:dir/>
          <dgm:resizeHandles val="exact"/>
        </dgm:presLayoutVars>
      </dgm:prSet>
      <dgm:spPr/>
    </dgm:pt>
    <dgm:pt modelId="{3D5C2A51-F253-4725-BE66-C82AB729D763}" type="pres">
      <dgm:prSet presAssocID="{41CDB9B8-E81E-41E7-AE89-8F6EDFC88D92}" presName="compNode" presStyleCnt="0"/>
      <dgm:spPr/>
    </dgm:pt>
    <dgm:pt modelId="{0639C1F1-3AD7-4C71-9E8A-C5BA1443CD21}" type="pres">
      <dgm:prSet presAssocID="{41CDB9B8-E81E-41E7-AE89-8F6EDFC88D92}" presName="iconBgRect" presStyleLbl="bgShp" presStyleIdx="0" presStyleCnt="6"/>
      <dgm:spPr/>
    </dgm:pt>
    <dgm:pt modelId="{2302DA36-449F-4305-9DF8-D9D813DAC346}" type="pres">
      <dgm:prSet presAssocID="{41CDB9B8-E81E-41E7-AE89-8F6EDFC88D9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rger and Drink"/>
        </a:ext>
      </dgm:extLst>
    </dgm:pt>
    <dgm:pt modelId="{9B42EA21-1B3F-4171-BEC1-849B2891D45C}" type="pres">
      <dgm:prSet presAssocID="{41CDB9B8-E81E-41E7-AE89-8F6EDFC88D92}" presName="spaceRect" presStyleCnt="0"/>
      <dgm:spPr/>
    </dgm:pt>
    <dgm:pt modelId="{10B16473-A6DC-44F1-BF56-CA549ECCC5B5}" type="pres">
      <dgm:prSet presAssocID="{41CDB9B8-E81E-41E7-AE89-8F6EDFC88D92}" presName="textRect" presStyleLbl="revTx" presStyleIdx="0" presStyleCnt="6">
        <dgm:presLayoutVars>
          <dgm:chMax val="1"/>
          <dgm:chPref val="1"/>
        </dgm:presLayoutVars>
      </dgm:prSet>
      <dgm:spPr/>
    </dgm:pt>
    <dgm:pt modelId="{3D544382-F09A-432C-9CEB-9284C6E25B33}" type="pres">
      <dgm:prSet presAssocID="{BA791450-8D1E-4A6F-B71D-2984D9E245C4}" presName="sibTrans" presStyleLbl="sibTrans2D1" presStyleIdx="0" presStyleCnt="0"/>
      <dgm:spPr/>
    </dgm:pt>
    <dgm:pt modelId="{F0A487CB-5378-473A-9EA4-1E0FD60EB04A}" type="pres">
      <dgm:prSet presAssocID="{A56F0615-45F6-4B55-AE82-6001CE54DF85}" presName="compNode" presStyleCnt="0"/>
      <dgm:spPr/>
    </dgm:pt>
    <dgm:pt modelId="{6A2CD7AD-7373-499E-B55D-FD849498FC85}" type="pres">
      <dgm:prSet presAssocID="{A56F0615-45F6-4B55-AE82-6001CE54DF85}" presName="iconBgRect" presStyleLbl="bgShp" presStyleIdx="1" presStyleCnt="6"/>
      <dgm:spPr/>
    </dgm:pt>
    <dgm:pt modelId="{30322133-4C99-4F4C-B784-94AD59677527}" type="pres">
      <dgm:prSet presAssocID="{A56F0615-45F6-4B55-AE82-6001CE54DF8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9B72B1A4-FA9D-4F82-A8D5-F4B4DC406F40}" type="pres">
      <dgm:prSet presAssocID="{A56F0615-45F6-4B55-AE82-6001CE54DF85}" presName="spaceRect" presStyleCnt="0"/>
      <dgm:spPr/>
    </dgm:pt>
    <dgm:pt modelId="{DB049D9D-886D-4B4A-8E8F-F7643160CB8F}" type="pres">
      <dgm:prSet presAssocID="{A56F0615-45F6-4B55-AE82-6001CE54DF85}" presName="textRect" presStyleLbl="revTx" presStyleIdx="1" presStyleCnt="6">
        <dgm:presLayoutVars>
          <dgm:chMax val="1"/>
          <dgm:chPref val="1"/>
        </dgm:presLayoutVars>
      </dgm:prSet>
      <dgm:spPr/>
    </dgm:pt>
    <dgm:pt modelId="{24516AE0-5168-47CE-ACEE-A601B2839ED2}" type="pres">
      <dgm:prSet presAssocID="{6CEEF7E3-EC87-4DC1-9931-125CEEC97CC2}" presName="sibTrans" presStyleLbl="sibTrans2D1" presStyleIdx="0" presStyleCnt="0"/>
      <dgm:spPr/>
    </dgm:pt>
    <dgm:pt modelId="{BF7C3F3B-DF84-422C-B2A8-7BA00D362548}" type="pres">
      <dgm:prSet presAssocID="{8E185869-F0D4-43E2-B08A-2F3E83EE98F3}" presName="compNode" presStyleCnt="0"/>
      <dgm:spPr/>
    </dgm:pt>
    <dgm:pt modelId="{4CFC0836-F930-49BB-B999-AC0AD7E4A262}" type="pres">
      <dgm:prSet presAssocID="{8E185869-F0D4-43E2-B08A-2F3E83EE98F3}" presName="iconBgRect" presStyleLbl="bgShp" presStyleIdx="2" presStyleCnt="6"/>
      <dgm:spPr/>
    </dgm:pt>
    <dgm:pt modelId="{B786F9E7-6A85-4A2B-BCDB-88645C2097E6}" type="pres">
      <dgm:prSet presAssocID="{8E185869-F0D4-43E2-B08A-2F3E83EE98F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9595472B-288F-4209-A9BB-FDF663C95212}" type="pres">
      <dgm:prSet presAssocID="{8E185869-F0D4-43E2-B08A-2F3E83EE98F3}" presName="spaceRect" presStyleCnt="0"/>
      <dgm:spPr/>
    </dgm:pt>
    <dgm:pt modelId="{FBCEF3A3-E098-4F92-B3A9-305E0203113F}" type="pres">
      <dgm:prSet presAssocID="{8E185869-F0D4-43E2-B08A-2F3E83EE98F3}" presName="textRect" presStyleLbl="revTx" presStyleIdx="2" presStyleCnt="6">
        <dgm:presLayoutVars>
          <dgm:chMax val="1"/>
          <dgm:chPref val="1"/>
        </dgm:presLayoutVars>
      </dgm:prSet>
      <dgm:spPr/>
    </dgm:pt>
    <dgm:pt modelId="{BB477E85-50F7-4457-A45A-FA52DB012FF1}" type="pres">
      <dgm:prSet presAssocID="{77D0876E-2BA2-4E28-ADB5-9885FCB7156A}" presName="sibTrans" presStyleLbl="sibTrans2D1" presStyleIdx="0" presStyleCnt="0"/>
      <dgm:spPr/>
    </dgm:pt>
    <dgm:pt modelId="{0125E2F3-4898-4DC8-AB2B-5907A55B3537}" type="pres">
      <dgm:prSet presAssocID="{A8FE8AB3-1E89-4939-AE13-52428E043A64}" presName="compNode" presStyleCnt="0"/>
      <dgm:spPr/>
    </dgm:pt>
    <dgm:pt modelId="{8762CBD5-54BF-43E2-AD37-6C0DC5601D93}" type="pres">
      <dgm:prSet presAssocID="{A8FE8AB3-1E89-4939-AE13-52428E043A64}" presName="iconBgRect" presStyleLbl="bgShp" presStyleIdx="3" presStyleCnt="6"/>
      <dgm:spPr/>
    </dgm:pt>
    <dgm:pt modelId="{BE6E7CFA-9E85-406E-87EB-6CE500550449}" type="pres">
      <dgm:prSet presAssocID="{A8FE8AB3-1E89-4939-AE13-52428E043A6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1C417916-170D-49BB-A088-83CBE83F8BA2}" type="pres">
      <dgm:prSet presAssocID="{A8FE8AB3-1E89-4939-AE13-52428E043A64}" presName="spaceRect" presStyleCnt="0"/>
      <dgm:spPr/>
    </dgm:pt>
    <dgm:pt modelId="{714B7170-3451-43BC-86E9-798A59C876CA}" type="pres">
      <dgm:prSet presAssocID="{A8FE8AB3-1E89-4939-AE13-52428E043A64}" presName="textRect" presStyleLbl="revTx" presStyleIdx="3" presStyleCnt="6">
        <dgm:presLayoutVars>
          <dgm:chMax val="1"/>
          <dgm:chPref val="1"/>
        </dgm:presLayoutVars>
      </dgm:prSet>
      <dgm:spPr/>
    </dgm:pt>
    <dgm:pt modelId="{5267F902-86CF-425C-AEE9-0157B6F7EBAD}" type="pres">
      <dgm:prSet presAssocID="{5464DB7D-B316-43B8-9461-420B39786AD8}" presName="sibTrans" presStyleLbl="sibTrans2D1" presStyleIdx="0" presStyleCnt="0"/>
      <dgm:spPr/>
    </dgm:pt>
    <dgm:pt modelId="{0599C10B-C36B-44CC-8533-B777F5B40810}" type="pres">
      <dgm:prSet presAssocID="{B24812D1-1095-41FE-ACF7-A561836FA24A}" presName="compNode" presStyleCnt="0"/>
      <dgm:spPr/>
    </dgm:pt>
    <dgm:pt modelId="{211397CA-CFC8-43A2-9408-27917AC68F70}" type="pres">
      <dgm:prSet presAssocID="{B24812D1-1095-41FE-ACF7-A561836FA24A}" presName="iconBgRect" presStyleLbl="bgShp" presStyleIdx="4" presStyleCnt="6"/>
      <dgm:spPr/>
    </dgm:pt>
    <dgm:pt modelId="{C6F76A23-5859-4258-9A0E-59B35E264247}" type="pres">
      <dgm:prSet presAssocID="{B24812D1-1095-41FE-ACF7-A561836FA24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B37DE8A-8B81-44A4-AE47-7352919B3F38}" type="pres">
      <dgm:prSet presAssocID="{B24812D1-1095-41FE-ACF7-A561836FA24A}" presName="spaceRect" presStyleCnt="0"/>
      <dgm:spPr/>
    </dgm:pt>
    <dgm:pt modelId="{C4841E64-E48D-47C5-8837-66ABBD23BC45}" type="pres">
      <dgm:prSet presAssocID="{B24812D1-1095-41FE-ACF7-A561836FA24A}" presName="textRect" presStyleLbl="revTx" presStyleIdx="4" presStyleCnt="6">
        <dgm:presLayoutVars>
          <dgm:chMax val="1"/>
          <dgm:chPref val="1"/>
        </dgm:presLayoutVars>
      </dgm:prSet>
      <dgm:spPr/>
    </dgm:pt>
    <dgm:pt modelId="{4647B1AC-DD50-4494-BD7E-26235200821F}" type="pres">
      <dgm:prSet presAssocID="{1CBCFFB8-F618-4D52-9A1C-C7998A7E9944}" presName="sibTrans" presStyleLbl="sibTrans2D1" presStyleIdx="0" presStyleCnt="0"/>
      <dgm:spPr/>
    </dgm:pt>
    <dgm:pt modelId="{2C01B9C3-59DA-44C9-9BA2-9F3305FC4795}" type="pres">
      <dgm:prSet presAssocID="{14BFA942-02A7-414C-93BB-E4EC3B346ABF}" presName="compNode" presStyleCnt="0"/>
      <dgm:spPr/>
    </dgm:pt>
    <dgm:pt modelId="{35451121-9EDA-4936-83C5-DD92A1892C8A}" type="pres">
      <dgm:prSet presAssocID="{14BFA942-02A7-414C-93BB-E4EC3B346ABF}" presName="iconBgRect" presStyleLbl="bgShp" presStyleIdx="5" presStyleCnt="6"/>
      <dgm:spPr/>
    </dgm:pt>
    <dgm:pt modelId="{C8F66EA4-9FA0-4DEC-B63C-2EAB3288EB90}" type="pres">
      <dgm:prSet presAssocID="{14BFA942-02A7-414C-93BB-E4EC3B346AB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97956586-A28B-4BE5-95A1-2C3ECFEAC0E9}" type="pres">
      <dgm:prSet presAssocID="{14BFA942-02A7-414C-93BB-E4EC3B346ABF}" presName="spaceRect" presStyleCnt="0"/>
      <dgm:spPr/>
    </dgm:pt>
    <dgm:pt modelId="{ED9EEFD2-0DFC-4254-8919-4D2BA044C246}" type="pres">
      <dgm:prSet presAssocID="{14BFA942-02A7-414C-93BB-E4EC3B346AB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216F01D-56BB-45DA-B335-B1EE87654074}" type="presOf" srcId="{8E185869-F0D4-43E2-B08A-2F3E83EE98F3}" destId="{FBCEF3A3-E098-4F92-B3A9-305E0203113F}" srcOrd="0" destOrd="0" presId="urn:microsoft.com/office/officeart/2018/2/layout/IconCircleList"/>
    <dgm:cxn modelId="{8F160D28-8C75-407B-8374-6344E34DE47C}" type="presOf" srcId="{14BFA942-02A7-414C-93BB-E4EC3B346ABF}" destId="{ED9EEFD2-0DFC-4254-8919-4D2BA044C246}" srcOrd="0" destOrd="0" presId="urn:microsoft.com/office/officeart/2018/2/layout/IconCircleList"/>
    <dgm:cxn modelId="{4336A02B-2E75-41F6-8883-C16DCEC8C1F0}" type="presOf" srcId="{77D0876E-2BA2-4E28-ADB5-9885FCB7156A}" destId="{BB477E85-50F7-4457-A45A-FA52DB012FF1}" srcOrd="0" destOrd="0" presId="urn:microsoft.com/office/officeart/2018/2/layout/IconCircleList"/>
    <dgm:cxn modelId="{8EE7CA34-FA22-44DF-97D4-DF23BE7BA7A9}" srcId="{7B62DEA7-9DCD-4B2E-9DC5-BE121C266AFD}" destId="{A56F0615-45F6-4B55-AE82-6001CE54DF85}" srcOrd="1" destOrd="0" parTransId="{E9A84808-D173-4E35-B4A4-C1E1DA1E42FD}" sibTransId="{6CEEF7E3-EC87-4DC1-9931-125CEEC97CC2}"/>
    <dgm:cxn modelId="{44E02737-A3DD-4517-AA62-265FA1C369D6}" srcId="{7B62DEA7-9DCD-4B2E-9DC5-BE121C266AFD}" destId="{A8FE8AB3-1E89-4939-AE13-52428E043A64}" srcOrd="3" destOrd="0" parTransId="{8FA0BA9F-54CE-4F2C-9CAC-6E1ED1FFD8D3}" sibTransId="{5464DB7D-B316-43B8-9461-420B39786AD8}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5EFD2E69-C82B-4B55-8EC8-DB6D9F48DB09}" type="presOf" srcId="{B24812D1-1095-41FE-ACF7-A561836FA24A}" destId="{C4841E64-E48D-47C5-8837-66ABBD23BC45}" srcOrd="0" destOrd="0" presId="urn:microsoft.com/office/officeart/2018/2/layout/IconCircleList"/>
    <dgm:cxn modelId="{311AF86B-24FD-4C5D-AFB2-8E3965FEF1D8}" type="presOf" srcId="{A8FE8AB3-1E89-4939-AE13-52428E043A64}" destId="{714B7170-3451-43BC-86E9-798A59C876CA}" srcOrd="0" destOrd="0" presId="urn:microsoft.com/office/officeart/2018/2/layout/IconCircleList"/>
    <dgm:cxn modelId="{84ED294D-24D5-445C-B73A-86EBB82E285E}" type="presOf" srcId="{BA791450-8D1E-4A6F-B71D-2984D9E245C4}" destId="{3D544382-F09A-432C-9CEB-9284C6E25B33}" srcOrd="0" destOrd="0" presId="urn:microsoft.com/office/officeart/2018/2/layout/IconCircleList"/>
    <dgm:cxn modelId="{226E7F8B-DB00-4E96-8802-AADE1617A65E}" type="presOf" srcId="{7B62DEA7-9DCD-4B2E-9DC5-BE121C266AFD}" destId="{EC4A3457-98C4-4518-B172-B80C445BC7B9}" srcOrd="0" destOrd="0" presId="urn:microsoft.com/office/officeart/2018/2/layout/IconCircleList"/>
    <dgm:cxn modelId="{70427B8D-8856-42AC-A4A0-1DBD36028223}" srcId="{7B62DEA7-9DCD-4B2E-9DC5-BE121C266AFD}" destId="{14BFA942-02A7-414C-93BB-E4EC3B346ABF}" srcOrd="5" destOrd="0" parTransId="{65ECD3BC-001E-4E1F-A6C4-C985FBC161FD}" sibTransId="{02BCD826-BE34-4405-A5D1-7214CB8FBDA7}"/>
    <dgm:cxn modelId="{E635CF92-8A55-4F9C-BBAF-9F4F2F3FCD9B}" type="presOf" srcId="{6CEEF7E3-EC87-4DC1-9931-125CEEC97CC2}" destId="{24516AE0-5168-47CE-ACEE-A601B2839ED2}" srcOrd="0" destOrd="0" presId="urn:microsoft.com/office/officeart/2018/2/layout/IconCircleList"/>
    <dgm:cxn modelId="{86088DAE-5697-4719-AD05-4B5191D801B2}" type="presOf" srcId="{A56F0615-45F6-4B55-AE82-6001CE54DF85}" destId="{DB049D9D-886D-4B4A-8E8F-F7643160CB8F}" srcOrd="0" destOrd="0" presId="urn:microsoft.com/office/officeart/2018/2/layout/IconCircleList"/>
    <dgm:cxn modelId="{7339A2CF-4C81-4354-80CE-830272F6A241}" type="presOf" srcId="{41CDB9B8-E81E-41E7-AE89-8F6EDFC88D92}" destId="{10B16473-A6DC-44F1-BF56-CA549ECCC5B5}" srcOrd="0" destOrd="0" presId="urn:microsoft.com/office/officeart/2018/2/layout/IconCircleList"/>
    <dgm:cxn modelId="{85BE2DDE-8618-46EF-B07A-E039D3146EB0}" type="presOf" srcId="{1CBCFFB8-F618-4D52-9A1C-C7998A7E9944}" destId="{4647B1AC-DD50-4494-BD7E-26235200821F}" srcOrd="0" destOrd="0" presId="urn:microsoft.com/office/officeart/2018/2/layout/IconCircleList"/>
    <dgm:cxn modelId="{ECE958E4-A27B-47CF-B343-A7F471FFC3BC}" type="presOf" srcId="{5464DB7D-B316-43B8-9461-420B39786AD8}" destId="{5267F902-86CF-425C-AEE9-0157B6F7EBAD}" srcOrd="0" destOrd="0" presId="urn:microsoft.com/office/officeart/2018/2/layout/IconCircleList"/>
    <dgm:cxn modelId="{24F677FB-5FA1-49CA-A7EA-BF195F2E8A4B}" srcId="{7B62DEA7-9DCD-4B2E-9DC5-BE121C266AFD}" destId="{B24812D1-1095-41FE-ACF7-A561836FA24A}" srcOrd="4" destOrd="0" parTransId="{58544FFB-2EBA-4AD4-B83B-A4759DC5075A}" sibTransId="{1CBCFFB8-F618-4D52-9A1C-C7998A7E9944}"/>
    <dgm:cxn modelId="{F3C44BF7-2257-4922-91B9-1439C547F912}" type="presParOf" srcId="{EC4A3457-98C4-4518-B172-B80C445BC7B9}" destId="{88FE29F0-B397-4B7F-B447-588CE820BE9A}" srcOrd="0" destOrd="0" presId="urn:microsoft.com/office/officeart/2018/2/layout/IconCircleList"/>
    <dgm:cxn modelId="{ACD7ABF5-4CAD-454C-857A-831585A29E7B}" type="presParOf" srcId="{88FE29F0-B397-4B7F-B447-588CE820BE9A}" destId="{3D5C2A51-F253-4725-BE66-C82AB729D763}" srcOrd="0" destOrd="0" presId="urn:microsoft.com/office/officeart/2018/2/layout/IconCircleList"/>
    <dgm:cxn modelId="{DA1EA107-E75D-4270-9F4F-B66D26C9EE0D}" type="presParOf" srcId="{3D5C2A51-F253-4725-BE66-C82AB729D763}" destId="{0639C1F1-3AD7-4C71-9E8A-C5BA1443CD21}" srcOrd="0" destOrd="0" presId="urn:microsoft.com/office/officeart/2018/2/layout/IconCircleList"/>
    <dgm:cxn modelId="{D1AA5C2D-DEFA-4253-90EB-AD58669D96B9}" type="presParOf" srcId="{3D5C2A51-F253-4725-BE66-C82AB729D763}" destId="{2302DA36-449F-4305-9DF8-D9D813DAC346}" srcOrd="1" destOrd="0" presId="urn:microsoft.com/office/officeart/2018/2/layout/IconCircleList"/>
    <dgm:cxn modelId="{B2A92ABD-89E8-4F27-94CF-4673F71E04A4}" type="presParOf" srcId="{3D5C2A51-F253-4725-BE66-C82AB729D763}" destId="{9B42EA21-1B3F-4171-BEC1-849B2891D45C}" srcOrd="2" destOrd="0" presId="urn:microsoft.com/office/officeart/2018/2/layout/IconCircleList"/>
    <dgm:cxn modelId="{78FCA0B4-DDB4-40F3-9B7D-34E10F2392E2}" type="presParOf" srcId="{3D5C2A51-F253-4725-BE66-C82AB729D763}" destId="{10B16473-A6DC-44F1-BF56-CA549ECCC5B5}" srcOrd="3" destOrd="0" presId="urn:microsoft.com/office/officeart/2018/2/layout/IconCircleList"/>
    <dgm:cxn modelId="{6DE42391-5362-4793-A1F3-1CF3223EBC48}" type="presParOf" srcId="{88FE29F0-B397-4B7F-B447-588CE820BE9A}" destId="{3D544382-F09A-432C-9CEB-9284C6E25B33}" srcOrd="1" destOrd="0" presId="urn:microsoft.com/office/officeart/2018/2/layout/IconCircleList"/>
    <dgm:cxn modelId="{C421009D-6CDC-469F-B4DB-461A08BB9C49}" type="presParOf" srcId="{88FE29F0-B397-4B7F-B447-588CE820BE9A}" destId="{F0A487CB-5378-473A-9EA4-1E0FD60EB04A}" srcOrd="2" destOrd="0" presId="urn:microsoft.com/office/officeart/2018/2/layout/IconCircleList"/>
    <dgm:cxn modelId="{35CD30BA-A1CD-41ED-A441-2E2A5F4E7796}" type="presParOf" srcId="{F0A487CB-5378-473A-9EA4-1E0FD60EB04A}" destId="{6A2CD7AD-7373-499E-B55D-FD849498FC85}" srcOrd="0" destOrd="0" presId="urn:microsoft.com/office/officeart/2018/2/layout/IconCircleList"/>
    <dgm:cxn modelId="{36D4C565-83D7-4CD4-B248-EA8353C09014}" type="presParOf" srcId="{F0A487CB-5378-473A-9EA4-1E0FD60EB04A}" destId="{30322133-4C99-4F4C-B784-94AD59677527}" srcOrd="1" destOrd="0" presId="urn:microsoft.com/office/officeart/2018/2/layout/IconCircleList"/>
    <dgm:cxn modelId="{D4DC4F63-F59E-485A-BCFA-A9F59E448830}" type="presParOf" srcId="{F0A487CB-5378-473A-9EA4-1E0FD60EB04A}" destId="{9B72B1A4-FA9D-4F82-A8D5-F4B4DC406F40}" srcOrd="2" destOrd="0" presId="urn:microsoft.com/office/officeart/2018/2/layout/IconCircleList"/>
    <dgm:cxn modelId="{B34AF8FA-4146-4E4A-9A8B-DF8522C12174}" type="presParOf" srcId="{F0A487CB-5378-473A-9EA4-1E0FD60EB04A}" destId="{DB049D9D-886D-4B4A-8E8F-F7643160CB8F}" srcOrd="3" destOrd="0" presId="urn:microsoft.com/office/officeart/2018/2/layout/IconCircleList"/>
    <dgm:cxn modelId="{C14AA4D1-2D70-4CCF-8C72-C54955D29A03}" type="presParOf" srcId="{88FE29F0-B397-4B7F-B447-588CE820BE9A}" destId="{24516AE0-5168-47CE-ACEE-A601B2839ED2}" srcOrd="3" destOrd="0" presId="urn:microsoft.com/office/officeart/2018/2/layout/IconCircleList"/>
    <dgm:cxn modelId="{FB71A25F-CE53-4FCE-BC05-F811257ADF1C}" type="presParOf" srcId="{88FE29F0-B397-4B7F-B447-588CE820BE9A}" destId="{BF7C3F3B-DF84-422C-B2A8-7BA00D362548}" srcOrd="4" destOrd="0" presId="urn:microsoft.com/office/officeart/2018/2/layout/IconCircleList"/>
    <dgm:cxn modelId="{47016124-BC36-4526-8EEF-3F5F3CC56907}" type="presParOf" srcId="{BF7C3F3B-DF84-422C-B2A8-7BA00D362548}" destId="{4CFC0836-F930-49BB-B999-AC0AD7E4A262}" srcOrd="0" destOrd="0" presId="urn:microsoft.com/office/officeart/2018/2/layout/IconCircleList"/>
    <dgm:cxn modelId="{6E129D8B-0C63-45F2-9738-E182F24AA622}" type="presParOf" srcId="{BF7C3F3B-DF84-422C-B2A8-7BA00D362548}" destId="{B786F9E7-6A85-4A2B-BCDB-88645C2097E6}" srcOrd="1" destOrd="0" presId="urn:microsoft.com/office/officeart/2018/2/layout/IconCircleList"/>
    <dgm:cxn modelId="{544B7B4B-5DFF-45EB-8918-9DB24D0ADDC3}" type="presParOf" srcId="{BF7C3F3B-DF84-422C-B2A8-7BA00D362548}" destId="{9595472B-288F-4209-A9BB-FDF663C95212}" srcOrd="2" destOrd="0" presId="urn:microsoft.com/office/officeart/2018/2/layout/IconCircleList"/>
    <dgm:cxn modelId="{55819CDB-2447-42D4-9839-98F2388C7B8A}" type="presParOf" srcId="{BF7C3F3B-DF84-422C-B2A8-7BA00D362548}" destId="{FBCEF3A3-E098-4F92-B3A9-305E0203113F}" srcOrd="3" destOrd="0" presId="urn:microsoft.com/office/officeart/2018/2/layout/IconCircleList"/>
    <dgm:cxn modelId="{9D904F3D-6206-4409-975E-4523742A8228}" type="presParOf" srcId="{88FE29F0-B397-4B7F-B447-588CE820BE9A}" destId="{BB477E85-50F7-4457-A45A-FA52DB012FF1}" srcOrd="5" destOrd="0" presId="urn:microsoft.com/office/officeart/2018/2/layout/IconCircleList"/>
    <dgm:cxn modelId="{6711BBCE-FAFE-4487-9853-D45115EEB87E}" type="presParOf" srcId="{88FE29F0-B397-4B7F-B447-588CE820BE9A}" destId="{0125E2F3-4898-4DC8-AB2B-5907A55B3537}" srcOrd="6" destOrd="0" presId="urn:microsoft.com/office/officeart/2018/2/layout/IconCircleList"/>
    <dgm:cxn modelId="{2DA77FB3-E873-457A-89DF-43F6A9AC46BC}" type="presParOf" srcId="{0125E2F3-4898-4DC8-AB2B-5907A55B3537}" destId="{8762CBD5-54BF-43E2-AD37-6C0DC5601D93}" srcOrd="0" destOrd="0" presId="urn:microsoft.com/office/officeart/2018/2/layout/IconCircleList"/>
    <dgm:cxn modelId="{12A1CA5A-34D3-439C-8D9D-9C113BD11598}" type="presParOf" srcId="{0125E2F3-4898-4DC8-AB2B-5907A55B3537}" destId="{BE6E7CFA-9E85-406E-87EB-6CE500550449}" srcOrd="1" destOrd="0" presId="urn:microsoft.com/office/officeart/2018/2/layout/IconCircleList"/>
    <dgm:cxn modelId="{B2CDA689-D275-4524-B37F-0121372D1B50}" type="presParOf" srcId="{0125E2F3-4898-4DC8-AB2B-5907A55B3537}" destId="{1C417916-170D-49BB-A088-83CBE83F8BA2}" srcOrd="2" destOrd="0" presId="urn:microsoft.com/office/officeart/2018/2/layout/IconCircleList"/>
    <dgm:cxn modelId="{789DAB8A-82CF-4D53-BCE6-770D7CD7C8CC}" type="presParOf" srcId="{0125E2F3-4898-4DC8-AB2B-5907A55B3537}" destId="{714B7170-3451-43BC-86E9-798A59C876CA}" srcOrd="3" destOrd="0" presId="urn:microsoft.com/office/officeart/2018/2/layout/IconCircleList"/>
    <dgm:cxn modelId="{0201F255-108D-4061-839F-BE289AD0F1DF}" type="presParOf" srcId="{88FE29F0-B397-4B7F-B447-588CE820BE9A}" destId="{5267F902-86CF-425C-AEE9-0157B6F7EBAD}" srcOrd="7" destOrd="0" presId="urn:microsoft.com/office/officeart/2018/2/layout/IconCircleList"/>
    <dgm:cxn modelId="{1BE590BC-2161-4479-9AD1-BF2722DF5B90}" type="presParOf" srcId="{88FE29F0-B397-4B7F-B447-588CE820BE9A}" destId="{0599C10B-C36B-44CC-8533-B777F5B40810}" srcOrd="8" destOrd="0" presId="urn:microsoft.com/office/officeart/2018/2/layout/IconCircleList"/>
    <dgm:cxn modelId="{0901E199-9D8A-4535-8822-14F0F9BB146B}" type="presParOf" srcId="{0599C10B-C36B-44CC-8533-B777F5B40810}" destId="{211397CA-CFC8-43A2-9408-27917AC68F70}" srcOrd="0" destOrd="0" presId="urn:microsoft.com/office/officeart/2018/2/layout/IconCircleList"/>
    <dgm:cxn modelId="{A241DC45-B9B1-41F8-B77D-4F94C13F856D}" type="presParOf" srcId="{0599C10B-C36B-44CC-8533-B777F5B40810}" destId="{C6F76A23-5859-4258-9A0E-59B35E264247}" srcOrd="1" destOrd="0" presId="urn:microsoft.com/office/officeart/2018/2/layout/IconCircleList"/>
    <dgm:cxn modelId="{76807632-917A-4067-AF65-F1C03BE7A44E}" type="presParOf" srcId="{0599C10B-C36B-44CC-8533-B777F5B40810}" destId="{5B37DE8A-8B81-44A4-AE47-7352919B3F38}" srcOrd="2" destOrd="0" presId="urn:microsoft.com/office/officeart/2018/2/layout/IconCircleList"/>
    <dgm:cxn modelId="{C6235D5C-412E-4043-ACF2-0949FDF4B66B}" type="presParOf" srcId="{0599C10B-C36B-44CC-8533-B777F5B40810}" destId="{C4841E64-E48D-47C5-8837-66ABBD23BC45}" srcOrd="3" destOrd="0" presId="urn:microsoft.com/office/officeart/2018/2/layout/IconCircleList"/>
    <dgm:cxn modelId="{43A97E26-12AD-4B2B-8E93-14B6D592E5A2}" type="presParOf" srcId="{88FE29F0-B397-4B7F-B447-588CE820BE9A}" destId="{4647B1AC-DD50-4494-BD7E-26235200821F}" srcOrd="9" destOrd="0" presId="urn:microsoft.com/office/officeart/2018/2/layout/IconCircleList"/>
    <dgm:cxn modelId="{1C5D21C4-FC86-4838-BA21-5636566F7F50}" type="presParOf" srcId="{88FE29F0-B397-4B7F-B447-588CE820BE9A}" destId="{2C01B9C3-59DA-44C9-9BA2-9F3305FC4795}" srcOrd="10" destOrd="0" presId="urn:microsoft.com/office/officeart/2018/2/layout/IconCircleList"/>
    <dgm:cxn modelId="{80463C81-98C1-4B54-8AA8-044383074822}" type="presParOf" srcId="{2C01B9C3-59DA-44C9-9BA2-9F3305FC4795}" destId="{35451121-9EDA-4936-83C5-DD92A1892C8A}" srcOrd="0" destOrd="0" presId="urn:microsoft.com/office/officeart/2018/2/layout/IconCircleList"/>
    <dgm:cxn modelId="{4F7E9435-F3CC-4169-BC78-413687AC9461}" type="presParOf" srcId="{2C01B9C3-59DA-44C9-9BA2-9F3305FC4795}" destId="{C8F66EA4-9FA0-4DEC-B63C-2EAB3288EB90}" srcOrd="1" destOrd="0" presId="urn:microsoft.com/office/officeart/2018/2/layout/IconCircleList"/>
    <dgm:cxn modelId="{677ACC9E-AC4D-4BD1-95E9-BB517D1DCEE4}" type="presParOf" srcId="{2C01B9C3-59DA-44C9-9BA2-9F3305FC4795}" destId="{97956586-A28B-4BE5-95A1-2C3ECFEAC0E9}" srcOrd="2" destOrd="0" presId="urn:microsoft.com/office/officeart/2018/2/layout/IconCircleList"/>
    <dgm:cxn modelId="{FFF7DD2A-EC90-42D8-A160-ADEE8738AFD1}" type="presParOf" srcId="{2C01B9C3-59DA-44C9-9BA2-9F3305FC4795}" destId="{ED9EEFD2-0DFC-4254-8919-4D2BA044C24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6967F63-13D8-4A3D-BFB5-577365F1984E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CE0DEE7-ADEB-430C-A196-A3C2A599AFB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Estimated randomized storage requirement: 13,434 pallets. </a:t>
          </a:r>
        </a:p>
      </dgm:t>
    </dgm:pt>
    <dgm:pt modelId="{9B20024A-5173-4755-976B-8D89A01C928D}" type="parTrans" cxnId="{0B922DBC-4DC7-4AE5-81BA-B6D1C69ACC48}">
      <dgm:prSet/>
      <dgm:spPr/>
      <dgm:t>
        <a:bodyPr/>
        <a:lstStyle/>
        <a:p>
          <a:endParaRPr lang="en-US"/>
        </a:p>
      </dgm:t>
    </dgm:pt>
    <dgm:pt modelId="{3EF3AF10-F0AA-4ACC-B307-036A26753C21}" type="sibTrans" cxnId="{0B922DBC-4DC7-4AE5-81BA-B6D1C69ACC48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C9AD2FE3-4E5F-4EAF-8DAD-9C843CEF4AF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Top 2% of slow moving products stored in Bulk storage away from the Loading-Unloading docks. For this the total number of pallets is 231.</a:t>
          </a:r>
        </a:p>
      </dgm:t>
    </dgm:pt>
    <dgm:pt modelId="{E19FC7F4-43A5-429D-BE30-121B2DD342E0}" type="parTrans" cxnId="{27B6CDD4-1AB8-407B-BB1F-8F872CD0587D}">
      <dgm:prSet/>
      <dgm:spPr/>
      <dgm:t>
        <a:bodyPr/>
        <a:lstStyle/>
        <a:p>
          <a:endParaRPr lang="en-US"/>
        </a:p>
      </dgm:t>
    </dgm:pt>
    <dgm:pt modelId="{9CF3DE9A-3F72-4B8D-AEA0-793186554FB0}" type="sibTrans" cxnId="{27B6CDD4-1AB8-407B-BB1F-8F872CD0587D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4D64D809-87B0-4A0A-BEC3-4E212729B10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Considering the stack height of 5 pallets, the total pallets for stack storage is 13,203 pallets.</a:t>
          </a:r>
        </a:p>
      </dgm:t>
    </dgm:pt>
    <dgm:pt modelId="{DB8D9966-41FD-45F1-B2F4-2345A1C15C66}" type="parTrans" cxnId="{AA72A0D8-77A8-47F0-AACE-73EB31A94D3C}">
      <dgm:prSet/>
      <dgm:spPr/>
      <dgm:t>
        <a:bodyPr/>
        <a:lstStyle/>
        <a:p>
          <a:endParaRPr lang="en-US"/>
        </a:p>
      </dgm:t>
    </dgm:pt>
    <dgm:pt modelId="{5F452E98-A0E6-407F-BFD9-68FE61D0CCF2}" type="sibTrans" cxnId="{AA72A0D8-77A8-47F0-AACE-73EB31A94D3C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0BF4BFDA-1F41-4E21-AC0D-DBAD56623942}" type="pres">
      <dgm:prSet presAssocID="{E6967F63-13D8-4A3D-BFB5-577365F1984E}" presName="Name0" presStyleCnt="0">
        <dgm:presLayoutVars>
          <dgm:animLvl val="lvl"/>
          <dgm:resizeHandles val="exact"/>
        </dgm:presLayoutVars>
      </dgm:prSet>
      <dgm:spPr/>
    </dgm:pt>
    <dgm:pt modelId="{CC8A9A10-51E0-4DF2-933B-18CD43E66453}" type="pres">
      <dgm:prSet presAssocID="{6CE0DEE7-ADEB-430C-A196-A3C2A599AFB7}" presName="compositeNode" presStyleCnt="0">
        <dgm:presLayoutVars>
          <dgm:bulletEnabled val="1"/>
        </dgm:presLayoutVars>
      </dgm:prSet>
      <dgm:spPr/>
    </dgm:pt>
    <dgm:pt modelId="{F53EACE8-C40A-4DFE-8D38-53AC5BB14076}" type="pres">
      <dgm:prSet presAssocID="{6CE0DEE7-ADEB-430C-A196-A3C2A599AFB7}" presName="bgRect" presStyleLbl="alignNode1" presStyleIdx="0" presStyleCnt="3"/>
      <dgm:spPr/>
    </dgm:pt>
    <dgm:pt modelId="{5D35B955-E4EE-4067-A328-ED5302E4C6E9}" type="pres">
      <dgm:prSet presAssocID="{3EF3AF10-F0AA-4ACC-B307-036A26753C21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2827012F-FCA6-4506-96E4-994EE364CDD7}" type="pres">
      <dgm:prSet presAssocID="{6CE0DEE7-ADEB-430C-A196-A3C2A599AFB7}" presName="nodeRect" presStyleLbl="alignNode1" presStyleIdx="0" presStyleCnt="3">
        <dgm:presLayoutVars>
          <dgm:bulletEnabled val="1"/>
        </dgm:presLayoutVars>
      </dgm:prSet>
      <dgm:spPr/>
    </dgm:pt>
    <dgm:pt modelId="{57AC3E51-A144-40F1-924C-DC7E5A88CE2E}" type="pres">
      <dgm:prSet presAssocID="{3EF3AF10-F0AA-4ACC-B307-036A26753C21}" presName="sibTrans" presStyleCnt="0"/>
      <dgm:spPr/>
    </dgm:pt>
    <dgm:pt modelId="{3D905489-BAD3-45EB-A9F9-95FA084059A9}" type="pres">
      <dgm:prSet presAssocID="{C9AD2FE3-4E5F-4EAF-8DAD-9C843CEF4AF4}" presName="compositeNode" presStyleCnt="0">
        <dgm:presLayoutVars>
          <dgm:bulletEnabled val="1"/>
        </dgm:presLayoutVars>
      </dgm:prSet>
      <dgm:spPr/>
    </dgm:pt>
    <dgm:pt modelId="{A9586C43-C885-47CE-A754-8D37BC60B2EF}" type="pres">
      <dgm:prSet presAssocID="{C9AD2FE3-4E5F-4EAF-8DAD-9C843CEF4AF4}" presName="bgRect" presStyleLbl="alignNode1" presStyleIdx="1" presStyleCnt="3"/>
      <dgm:spPr/>
    </dgm:pt>
    <dgm:pt modelId="{391441DD-FEC0-4048-92BB-62FE46AEB06C}" type="pres">
      <dgm:prSet presAssocID="{9CF3DE9A-3F72-4B8D-AEA0-793186554FB0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A301D8D8-5EA6-4F1F-84DD-8E64F363E734}" type="pres">
      <dgm:prSet presAssocID="{C9AD2FE3-4E5F-4EAF-8DAD-9C843CEF4AF4}" presName="nodeRect" presStyleLbl="alignNode1" presStyleIdx="1" presStyleCnt="3">
        <dgm:presLayoutVars>
          <dgm:bulletEnabled val="1"/>
        </dgm:presLayoutVars>
      </dgm:prSet>
      <dgm:spPr/>
    </dgm:pt>
    <dgm:pt modelId="{84C45E2C-9174-413A-9E2B-FA469AA1B2A5}" type="pres">
      <dgm:prSet presAssocID="{9CF3DE9A-3F72-4B8D-AEA0-793186554FB0}" presName="sibTrans" presStyleCnt="0"/>
      <dgm:spPr/>
    </dgm:pt>
    <dgm:pt modelId="{9EAAD6C3-7ED8-4919-8666-1B71A8A608E1}" type="pres">
      <dgm:prSet presAssocID="{4D64D809-87B0-4A0A-BEC3-4E212729B105}" presName="compositeNode" presStyleCnt="0">
        <dgm:presLayoutVars>
          <dgm:bulletEnabled val="1"/>
        </dgm:presLayoutVars>
      </dgm:prSet>
      <dgm:spPr/>
    </dgm:pt>
    <dgm:pt modelId="{E8EC1A54-58C4-4B48-8FFB-81327AA2B826}" type="pres">
      <dgm:prSet presAssocID="{4D64D809-87B0-4A0A-BEC3-4E212729B105}" presName="bgRect" presStyleLbl="alignNode1" presStyleIdx="2" presStyleCnt="3"/>
      <dgm:spPr/>
    </dgm:pt>
    <dgm:pt modelId="{2D0AE18E-DD76-499B-8ABA-C075E8A5556E}" type="pres">
      <dgm:prSet presAssocID="{5F452E98-A0E6-407F-BFD9-68FE61D0CCF2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F34789D5-7039-412A-9DA8-581C7ACEC560}" type="pres">
      <dgm:prSet presAssocID="{4D64D809-87B0-4A0A-BEC3-4E212729B105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9AFF510F-A05E-4A95-B762-5CEDAFCD1AB2}" type="presOf" srcId="{5F452E98-A0E6-407F-BFD9-68FE61D0CCF2}" destId="{2D0AE18E-DD76-499B-8ABA-C075E8A5556E}" srcOrd="0" destOrd="0" presId="urn:microsoft.com/office/officeart/2016/7/layout/LinearBlockProcessNumbered"/>
    <dgm:cxn modelId="{52A58825-B8AE-4C06-A86B-1B3FA41EE6A7}" type="presOf" srcId="{E6967F63-13D8-4A3D-BFB5-577365F1984E}" destId="{0BF4BFDA-1F41-4E21-AC0D-DBAD56623942}" srcOrd="0" destOrd="0" presId="urn:microsoft.com/office/officeart/2016/7/layout/LinearBlockProcessNumbered"/>
    <dgm:cxn modelId="{1B5AF25A-BC29-404C-99C7-C7299B8715BB}" type="presOf" srcId="{4D64D809-87B0-4A0A-BEC3-4E212729B105}" destId="{F34789D5-7039-412A-9DA8-581C7ACEC560}" srcOrd="1" destOrd="0" presId="urn:microsoft.com/office/officeart/2016/7/layout/LinearBlockProcessNumbered"/>
    <dgm:cxn modelId="{8C031496-76D6-4407-8590-5CECB03232B7}" type="presOf" srcId="{3EF3AF10-F0AA-4ACC-B307-036A26753C21}" destId="{5D35B955-E4EE-4067-A328-ED5302E4C6E9}" srcOrd="0" destOrd="0" presId="urn:microsoft.com/office/officeart/2016/7/layout/LinearBlockProcessNumbered"/>
    <dgm:cxn modelId="{14525B99-5457-4833-A520-AACDF2813257}" type="presOf" srcId="{4D64D809-87B0-4A0A-BEC3-4E212729B105}" destId="{E8EC1A54-58C4-4B48-8FFB-81327AA2B826}" srcOrd="0" destOrd="0" presId="urn:microsoft.com/office/officeart/2016/7/layout/LinearBlockProcessNumbered"/>
    <dgm:cxn modelId="{4BD33FBA-5DDC-45AF-9BD5-D3A27269D2DF}" type="presOf" srcId="{9CF3DE9A-3F72-4B8D-AEA0-793186554FB0}" destId="{391441DD-FEC0-4048-92BB-62FE46AEB06C}" srcOrd="0" destOrd="0" presId="urn:microsoft.com/office/officeart/2016/7/layout/LinearBlockProcessNumbered"/>
    <dgm:cxn modelId="{354528BC-AE83-44A2-B629-0D437ECD8BFD}" type="presOf" srcId="{C9AD2FE3-4E5F-4EAF-8DAD-9C843CEF4AF4}" destId="{A9586C43-C885-47CE-A754-8D37BC60B2EF}" srcOrd="0" destOrd="0" presId="urn:microsoft.com/office/officeart/2016/7/layout/LinearBlockProcessNumbered"/>
    <dgm:cxn modelId="{0B922DBC-4DC7-4AE5-81BA-B6D1C69ACC48}" srcId="{E6967F63-13D8-4A3D-BFB5-577365F1984E}" destId="{6CE0DEE7-ADEB-430C-A196-A3C2A599AFB7}" srcOrd="0" destOrd="0" parTransId="{9B20024A-5173-4755-976B-8D89A01C928D}" sibTransId="{3EF3AF10-F0AA-4ACC-B307-036A26753C21}"/>
    <dgm:cxn modelId="{496ABABD-C3B0-473B-9701-3415835D7CC9}" type="presOf" srcId="{6CE0DEE7-ADEB-430C-A196-A3C2A599AFB7}" destId="{2827012F-FCA6-4506-96E4-994EE364CDD7}" srcOrd="1" destOrd="0" presId="urn:microsoft.com/office/officeart/2016/7/layout/LinearBlockProcessNumbered"/>
    <dgm:cxn modelId="{7AF51DD0-A394-44ED-BB9F-94925A80430D}" type="presOf" srcId="{C9AD2FE3-4E5F-4EAF-8DAD-9C843CEF4AF4}" destId="{A301D8D8-5EA6-4F1F-84DD-8E64F363E734}" srcOrd="1" destOrd="0" presId="urn:microsoft.com/office/officeart/2016/7/layout/LinearBlockProcessNumbered"/>
    <dgm:cxn modelId="{27B6CDD4-1AB8-407B-BB1F-8F872CD0587D}" srcId="{E6967F63-13D8-4A3D-BFB5-577365F1984E}" destId="{C9AD2FE3-4E5F-4EAF-8DAD-9C843CEF4AF4}" srcOrd="1" destOrd="0" parTransId="{E19FC7F4-43A5-429D-BE30-121B2DD342E0}" sibTransId="{9CF3DE9A-3F72-4B8D-AEA0-793186554FB0}"/>
    <dgm:cxn modelId="{AA72A0D8-77A8-47F0-AACE-73EB31A94D3C}" srcId="{E6967F63-13D8-4A3D-BFB5-577365F1984E}" destId="{4D64D809-87B0-4A0A-BEC3-4E212729B105}" srcOrd="2" destOrd="0" parTransId="{DB8D9966-41FD-45F1-B2F4-2345A1C15C66}" sibTransId="{5F452E98-A0E6-407F-BFD9-68FE61D0CCF2}"/>
    <dgm:cxn modelId="{D9382FDB-C058-4F22-A456-35549D1D70D6}" type="presOf" srcId="{6CE0DEE7-ADEB-430C-A196-A3C2A599AFB7}" destId="{F53EACE8-C40A-4DFE-8D38-53AC5BB14076}" srcOrd="0" destOrd="0" presId="urn:microsoft.com/office/officeart/2016/7/layout/LinearBlockProcessNumbered"/>
    <dgm:cxn modelId="{E12516CC-F02F-4312-8843-507F3D0B39DA}" type="presParOf" srcId="{0BF4BFDA-1F41-4E21-AC0D-DBAD56623942}" destId="{CC8A9A10-51E0-4DF2-933B-18CD43E66453}" srcOrd="0" destOrd="0" presId="urn:microsoft.com/office/officeart/2016/7/layout/LinearBlockProcessNumbered"/>
    <dgm:cxn modelId="{167BAEC0-0F20-4344-AEE3-CC10EF3C7B55}" type="presParOf" srcId="{CC8A9A10-51E0-4DF2-933B-18CD43E66453}" destId="{F53EACE8-C40A-4DFE-8D38-53AC5BB14076}" srcOrd="0" destOrd="0" presId="urn:microsoft.com/office/officeart/2016/7/layout/LinearBlockProcessNumbered"/>
    <dgm:cxn modelId="{02EB053D-01DC-4033-8739-F5A9A1EC2EBB}" type="presParOf" srcId="{CC8A9A10-51E0-4DF2-933B-18CD43E66453}" destId="{5D35B955-E4EE-4067-A328-ED5302E4C6E9}" srcOrd="1" destOrd="0" presId="urn:microsoft.com/office/officeart/2016/7/layout/LinearBlockProcessNumbered"/>
    <dgm:cxn modelId="{469C926F-FCB8-43D0-A86C-1DA5B4F4EFA9}" type="presParOf" srcId="{CC8A9A10-51E0-4DF2-933B-18CD43E66453}" destId="{2827012F-FCA6-4506-96E4-994EE364CDD7}" srcOrd="2" destOrd="0" presId="urn:microsoft.com/office/officeart/2016/7/layout/LinearBlockProcessNumbered"/>
    <dgm:cxn modelId="{205A35AE-6B9C-4C83-B048-0D6EAE48EEB3}" type="presParOf" srcId="{0BF4BFDA-1F41-4E21-AC0D-DBAD56623942}" destId="{57AC3E51-A144-40F1-924C-DC7E5A88CE2E}" srcOrd="1" destOrd="0" presId="urn:microsoft.com/office/officeart/2016/7/layout/LinearBlockProcessNumbered"/>
    <dgm:cxn modelId="{DA562959-5113-4B5D-8CC7-B301174325D6}" type="presParOf" srcId="{0BF4BFDA-1F41-4E21-AC0D-DBAD56623942}" destId="{3D905489-BAD3-45EB-A9F9-95FA084059A9}" srcOrd="2" destOrd="0" presId="urn:microsoft.com/office/officeart/2016/7/layout/LinearBlockProcessNumbered"/>
    <dgm:cxn modelId="{B5F8E316-F17A-4171-925F-02DABD2ED85B}" type="presParOf" srcId="{3D905489-BAD3-45EB-A9F9-95FA084059A9}" destId="{A9586C43-C885-47CE-A754-8D37BC60B2EF}" srcOrd="0" destOrd="0" presId="urn:microsoft.com/office/officeart/2016/7/layout/LinearBlockProcessNumbered"/>
    <dgm:cxn modelId="{FF258D0E-05B3-4512-B3FA-CA3879A0AB30}" type="presParOf" srcId="{3D905489-BAD3-45EB-A9F9-95FA084059A9}" destId="{391441DD-FEC0-4048-92BB-62FE46AEB06C}" srcOrd="1" destOrd="0" presId="urn:microsoft.com/office/officeart/2016/7/layout/LinearBlockProcessNumbered"/>
    <dgm:cxn modelId="{82798D9E-4667-4D59-BC75-924FF10CFF38}" type="presParOf" srcId="{3D905489-BAD3-45EB-A9F9-95FA084059A9}" destId="{A301D8D8-5EA6-4F1F-84DD-8E64F363E734}" srcOrd="2" destOrd="0" presId="urn:microsoft.com/office/officeart/2016/7/layout/LinearBlockProcessNumbered"/>
    <dgm:cxn modelId="{F9584915-DE7F-408D-BEC8-34DA63680482}" type="presParOf" srcId="{0BF4BFDA-1F41-4E21-AC0D-DBAD56623942}" destId="{84C45E2C-9174-413A-9E2B-FA469AA1B2A5}" srcOrd="3" destOrd="0" presId="urn:microsoft.com/office/officeart/2016/7/layout/LinearBlockProcessNumbered"/>
    <dgm:cxn modelId="{469F2643-A4C2-43EF-90A6-814EC813D732}" type="presParOf" srcId="{0BF4BFDA-1F41-4E21-AC0D-DBAD56623942}" destId="{9EAAD6C3-7ED8-4919-8666-1B71A8A608E1}" srcOrd="4" destOrd="0" presId="urn:microsoft.com/office/officeart/2016/7/layout/LinearBlockProcessNumbered"/>
    <dgm:cxn modelId="{EBA0BB19-84EA-4868-A429-6E9437591711}" type="presParOf" srcId="{9EAAD6C3-7ED8-4919-8666-1B71A8A608E1}" destId="{E8EC1A54-58C4-4B48-8FFB-81327AA2B826}" srcOrd="0" destOrd="0" presId="urn:microsoft.com/office/officeart/2016/7/layout/LinearBlockProcessNumbered"/>
    <dgm:cxn modelId="{A4A35585-5BE2-4F07-93F9-02578D0C29E7}" type="presParOf" srcId="{9EAAD6C3-7ED8-4919-8666-1B71A8A608E1}" destId="{2D0AE18E-DD76-499B-8ABA-C075E8A5556E}" srcOrd="1" destOrd="0" presId="urn:microsoft.com/office/officeart/2016/7/layout/LinearBlockProcessNumbered"/>
    <dgm:cxn modelId="{B939FA39-E213-46D8-A7D8-E1A3F445EE07}" type="presParOf" srcId="{9EAAD6C3-7ED8-4919-8666-1B71A8A608E1}" destId="{F34789D5-7039-412A-9DA8-581C7ACEC560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5D19EC2-4F3C-43E1-8813-283D9CF30020}">
      <dgm:prSet/>
      <dgm:spPr/>
      <dgm:t>
        <a:bodyPr anchor="ctr"/>
        <a:lstStyle/>
        <a:p>
          <a:r>
            <a:rPr lang="en-US" b="1">
              <a:latin typeface="Franklin Gothic Book" panose="020B0503020102020204"/>
            </a:rPr>
            <a:t>2,220</a:t>
          </a:r>
          <a:r>
            <a:rPr lang="en-US">
              <a:latin typeface="Franklin Gothic Book" panose="020B0503020102020204"/>
            </a:rPr>
            <a:t> for Ready-to-eat fresh products</a:t>
          </a:r>
          <a:endParaRPr lang="en-US" sz="3000" b="1">
            <a:latin typeface="Franklin Gothic Book"/>
          </a:endParaRPr>
        </a:p>
      </dgm:t>
    </dgm:pt>
    <dgm:pt modelId="{419D5663-5395-4F02-ACA0-38813AC09845}" type="parTrans" cxnId="{DA4311F6-F367-4881-A7E5-927D83500D0B}">
      <dgm:prSet/>
      <dgm:spPr/>
    </dgm:pt>
    <dgm:pt modelId="{73F17B40-34B1-400B-BF0E-4CB22D291B29}" type="sibTrans" cxnId="{DA4311F6-F367-4881-A7E5-927D83500D0B}">
      <dgm:prSet/>
      <dgm:spPr/>
      <dgm:t>
        <a:bodyPr/>
        <a:lstStyle/>
        <a:p>
          <a:endParaRPr lang="en-US"/>
        </a:p>
      </dgm:t>
    </dgm:pt>
    <dgm:pt modelId="{AD685BE6-59EA-469C-B158-BC90A819EA5D}">
      <dgm:prSet/>
      <dgm:spPr/>
      <dgm:t>
        <a:bodyPr anchor="ctr"/>
        <a:lstStyle/>
        <a:p>
          <a:r>
            <a:rPr lang="en-US" b="1"/>
            <a:t>420</a:t>
          </a:r>
          <a:r>
            <a:rPr lang="en-US"/>
            <a:t> for Raw eggs/fish</a:t>
          </a:r>
          <a:endParaRPr lang="en-US">
            <a:latin typeface="Franklin Gothic Book" panose="020B0503020102020204"/>
          </a:endParaRPr>
        </a:p>
      </dgm:t>
    </dgm:pt>
    <dgm:pt modelId="{AFD2D4D5-53B7-416B-B212-30425EAE3860}" type="parTrans" cxnId="{02F1E363-4690-4046-9E5C-BDA2B5C5CAD0}">
      <dgm:prSet/>
      <dgm:spPr/>
    </dgm:pt>
    <dgm:pt modelId="{A9DFAE0E-8DEE-4D24-AE1C-0ABD6EA7356E}" type="sibTrans" cxnId="{02F1E363-4690-4046-9E5C-BDA2B5C5CAD0}">
      <dgm:prSet/>
      <dgm:spPr/>
      <dgm:t>
        <a:bodyPr/>
        <a:lstStyle/>
        <a:p>
          <a:endParaRPr lang="en-US"/>
        </a:p>
      </dgm:t>
    </dgm:pt>
    <dgm:pt modelId="{BA68B4A1-662A-42B4-8392-191BE8DA2B06}">
      <dgm:prSet/>
      <dgm:spPr/>
      <dgm:t>
        <a:bodyPr anchor="ctr"/>
        <a:lstStyle/>
        <a:p>
          <a:r>
            <a:rPr lang="en-US" b="1"/>
            <a:t>6,365</a:t>
          </a:r>
          <a:r>
            <a:rPr lang="en-US"/>
            <a:t> for Raw beef/pork</a:t>
          </a:r>
          <a:endParaRPr lang="en-US">
            <a:latin typeface="Franklin Gothic Book" panose="020B0503020102020204"/>
          </a:endParaRPr>
        </a:p>
      </dgm:t>
    </dgm:pt>
    <dgm:pt modelId="{AC98641A-1AC2-4557-8384-530F53727511}" type="parTrans" cxnId="{B0A73A13-9C80-4828-81AC-4D5CCA28A9B4}">
      <dgm:prSet/>
      <dgm:spPr/>
    </dgm:pt>
    <dgm:pt modelId="{E1F9B7EC-CCA5-4A1B-9CE9-47554CDC2A13}" type="sibTrans" cxnId="{B0A73A13-9C80-4828-81AC-4D5CCA28A9B4}">
      <dgm:prSet/>
      <dgm:spPr/>
      <dgm:t>
        <a:bodyPr/>
        <a:lstStyle/>
        <a:p>
          <a:endParaRPr lang="en-US"/>
        </a:p>
      </dgm:t>
    </dgm:pt>
    <dgm:pt modelId="{2932A277-76C7-4DF0-AB2B-F9CB049EDEC4}">
      <dgm:prSet/>
      <dgm:spPr/>
      <dgm:t>
        <a:bodyPr anchor="ctr"/>
        <a:lstStyle/>
        <a:p>
          <a:r>
            <a:rPr lang="en-US" b="1"/>
            <a:t>1,850</a:t>
          </a:r>
          <a:r>
            <a:rPr lang="en-US"/>
            <a:t> for Raw poultry</a:t>
          </a:r>
          <a:endParaRPr lang="en-US">
            <a:latin typeface="Franklin Gothic Book" panose="020B0503020102020204"/>
          </a:endParaRPr>
        </a:p>
      </dgm:t>
    </dgm:pt>
    <dgm:pt modelId="{008F0686-BED7-4693-8CE9-530F7BCF340A}" type="parTrans" cxnId="{2629DEC5-71EE-4587-9FC7-AB4706443E79}">
      <dgm:prSet/>
      <dgm:spPr/>
    </dgm:pt>
    <dgm:pt modelId="{CDE3C46F-8AC7-433C-80E1-D2260E4A2F03}" type="sibTrans" cxnId="{2629DEC5-71EE-4587-9FC7-AB4706443E79}">
      <dgm:prSet/>
      <dgm:spPr/>
    </dgm:pt>
    <dgm:pt modelId="{F7B55998-B83F-4126-9593-257B666203F4}">
      <dgm:prSet/>
      <dgm:spPr/>
      <dgm:t>
        <a:bodyPr anchor="ctr"/>
        <a:lstStyle/>
        <a:p>
          <a:r>
            <a:rPr lang="en-US" b="1">
              <a:latin typeface="Franklin Gothic Book" panose="020B0503020102020204"/>
            </a:rPr>
            <a:t>2,579</a:t>
          </a:r>
          <a:r>
            <a:rPr lang="en-US">
              <a:latin typeface="Franklin Gothic Book" panose="020B0503020102020204"/>
            </a:rPr>
            <a:t> for Unwashed </a:t>
          </a:r>
          <a:r>
            <a:rPr lang="en-US" sz="3000">
              <a:latin typeface="Franklin Gothic Book"/>
            </a:rPr>
            <a:t>fresh products</a:t>
          </a:r>
          <a:endParaRPr lang="en-US" sz="3000" b="1">
            <a:latin typeface="Franklin Gothic Book"/>
          </a:endParaRPr>
        </a:p>
      </dgm:t>
    </dgm:pt>
    <dgm:pt modelId="{EFE71A06-85FB-4FB8-8D06-9210336AACBF}" type="parTrans" cxnId="{14B5CD4A-88ED-477E-A5D7-76136BB91D85}">
      <dgm:prSet/>
      <dgm:spPr/>
    </dgm:pt>
    <dgm:pt modelId="{6F47740C-D818-4815-A530-C2CCEF28B9F8}" type="sibTrans" cxnId="{14B5CD4A-88ED-477E-A5D7-76136BB91D85}">
      <dgm:prSet/>
      <dgm:spPr/>
      <dgm:t>
        <a:bodyPr/>
        <a:lstStyle/>
        <a:p>
          <a:endParaRPr lang="en-US"/>
        </a:p>
      </dgm:t>
    </dgm:pt>
    <dgm:pt modelId="{72A72FCC-2422-477F-8D72-8DE5805E6A6A}" type="pres">
      <dgm:prSet presAssocID="{D4503D04-C97E-4622-AE07-D0307CB3B4CA}" presName="outerComposite" presStyleCnt="0">
        <dgm:presLayoutVars>
          <dgm:chMax val="5"/>
          <dgm:dir/>
          <dgm:resizeHandles val="exact"/>
        </dgm:presLayoutVars>
      </dgm:prSet>
      <dgm:spPr/>
    </dgm:pt>
    <dgm:pt modelId="{E1EE08CD-3912-4524-AB10-2803D3517346}" type="pres">
      <dgm:prSet presAssocID="{D4503D04-C97E-4622-AE07-D0307CB3B4CA}" presName="dummyMaxCanvas" presStyleCnt="0">
        <dgm:presLayoutVars/>
      </dgm:prSet>
      <dgm:spPr/>
    </dgm:pt>
    <dgm:pt modelId="{8D5C7143-26FE-4CA8-9524-CA86C2A09AF0}" type="pres">
      <dgm:prSet presAssocID="{D4503D04-C97E-4622-AE07-D0307CB3B4CA}" presName="FiveNodes_1" presStyleLbl="node1" presStyleIdx="0" presStyleCnt="5">
        <dgm:presLayoutVars>
          <dgm:bulletEnabled val="1"/>
        </dgm:presLayoutVars>
      </dgm:prSet>
      <dgm:spPr/>
    </dgm:pt>
    <dgm:pt modelId="{14530F1A-5A51-4632-9997-7F240433D3C3}" type="pres">
      <dgm:prSet presAssocID="{D4503D04-C97E-4622-AE07-D0307CB3B4CA}" presName="FiveNodes_2" presStyleLbl="node1" presStyleIdx="1" presStyleCnt="5">
        <dgm:presLayoutVars>
          <dgm:bulletEnabled val="1"/>
        </dgm:presLayoutVars>
      </dgm:prSet>
      <dgm:spPr/>
    </dgm:pt>
    <dgm:pt modelId="{B3C4FB98-00E2-41A2-88DA-4F04ABFC74F5}" type="pres">
      <dgm:prSet presAssocID="{D4503D04-C97E-4622-AE07-D0307CB3B4CA}" presName="FiveNodes_3" presStyleLbl="node1" presStyleIdx="2" presStyleCnt="5">
        <dgm:presLayoutVars>
          <dgm:bulletEnabled val="1"/>
        </dgm:presLayoutVars>
      </dgm:prSet>
      <dgm:spPr/>
    </dgm:pt>
    <dgm:pt modelId="{A5DF83C0-874C-4D25-AA97-CBCBAF57A60C}" type="pres">
      <dgm:prSet presAssocID="{D4503D04-C97E-4622-AE07-D0307CB3B4CA}" presName="FiveNodes_4" presStyleLbl="node1" presStyleIdx="3" presStyleCnt="5">
        <dgm:presLayoutVars>
          <dgm:bulletEnabled val="1"/>
        </dgm:presLayoutVars>
      </dgm:prSet>
      <dgm:spPr/>
    </dgm:pt>
    <dgm:pt modelId="{8A8ED007-A431-4DBE-AF90-71FAAD937864}" type="pres">
      <dgm:prSet presAssocID="{D4503D04-C97E-4622-AE07-D0307CB3B4CA}" presName="FiveNodes_5" presStyleLbl="node1" presStyleIdx="4" presStyleCnt="5">
        <dgm:presLayoutVars>
          <dgm:bulletEnabled val="1"/>
        </dgm:presLayoutVars>
      </dgm:prSet>
      <dgm:spPr/>
    </dgm:pt>
    <dgm:pt modelId="{B43EADEA-6BC5-4498-83FD-E7889ADBA173}" type="pres">
      <dgm:prSet presAssocID="{D4503D04-C97E-4622-AE07-D0307CB3B4CA}" presName="FiveConn_1-2" presStyleLbl="fgAccFollowNode1" presStyleIdx="0" presStyleCnt="4">
        <dgm:presLayoutVars>
          <dgm:bulletEnabled val="1"/>
        </dgm:presLayoutVars>
      </dgm:prSet>
      <dgm:spPr/>
    </dgm:pt>
    <dgm:pt modelId="{F1B9E8FC-AC40-4F63-AE4C-AB4FC5ACD932}" type="pres">
      <dgm:prSet presAssocID="{D4503D04-C97E-4622-AE07-D0307CB3B4CA}" presName="FiveConn_2-3" presStyleLbl="fgAccFollowNode1" presStyleIdx="1" presStyleCnt="4">
        <dgm:presLayoutVars>
          <dgm:bulletEnabled val="1"/>
        </dgm:presLayoutVars>
      </dgm:prSet>
      <dgm:spPr/>
    </dgm:pt>
    <dgm:pt modelId="{C3FF36F5-25D3-487B-A0D8-4E4DDC6B3B49}" type="pres">
      <dgm:prSet presAssocID="{D4503D04-C97E-4622-AE07-D0307CB3B4CA}" presName="FiveConn_3-4" presStyleLbl="fgAccFollowNode1" presStyleIdx="2" presStyleCnt="4">
        <dgm:presLayoutVars>
          <dgm:bulletEnabled val="1"/>
        </dgm:presLayoutVars>
      </dgm:prSet>
      <dgm:spPr/>
    </dgm:pt>
    <dgm:pt modelId="{A8806BE9-ECD2-4E90-B860-E145999E9E10}" type="pres">
      <dgm:prSet presAssocID="{D4503D04-C97E-4622-AE07-D0307CB3B4CA}" presName="FiveConn_4-5" presStyleLbl="fgAccFollowNode1" presStyleIdx="3" presStyleCnt="4">
        <dgm:presLayoutVars>
          <dgm:bulletEnabled val="1"/>
        </dgm:presLayoutVars>
      </dgm:prSet>
      <dgm:spPr/>
    </dgm:pt>
    <dgm:pt modelId="{C3D00670-F6BB-4408-B2A4-74865CE46B5A}" type="pres">
      <dgm:prSet presAssocID="{D4503D04-C97E-4622-AE07-D0307CB3B4CA}" presName="FiveNodes_1_text" presStyleLbl="node1" presStyleIdx="4" presStyleCnt="5">
        <dgm:presLayoutVars>
          <dgm:bulletEnabled val="1"/>
        </dgm:presLayoutVars>
      </dgm:prSet>
      <dgm:spPr/>
    </dgm:pt>
    <dgm:pt modelId="{5827DE06-1C3F-4125-B84A-3E9425C555BC}" type="pres">
      <dgm:prSet presAssocID="{D4503D04-C97E-4622-AE07-D0307CB3B4CA}" presName="FiveNodes_2_text" presStyleLbl="node1" presStyleIdx="4" presStyleCnt="5">
        <dgm:presLayoutVars>
          <dgm:bulletEnabled val="1"/>
        </dgm:presLayoutVars>
      </dgm:prSet>
      <dgm:spPr/>
    </dgm:pt>
    <dgm:pt modelId="{B7A30057-CFB4-455C-9BA6-F22CB8A101F2}" type="pres">
      <dgm:prSet presAssocID="{D4503D04-C97E-4622-AE07-D0307CB3B4CA}" presName="FiveNodes_3_text" presStyleLbl="node1" presStyleIdx="4" presStyleCnt="5">
        <dgm:presLayoutVars>
          <dgm:bulletEnabled val="1"/>
        </dgm:presLayoutVars>
      </dgm:prSet>
      <dgm:spPr/>
    </dgm:pt>
    <dgm:pt modelId="{9D60F0F1-D1B5-4494-B5ED-C5BAB0395D25}" type="pres">
      <dgm:prSet presAssocID="{D4503D04-C97E-4622-AE07-D0307CB3B4CA}" presName="FiveNodes_4_text" presStyleLbl="node1" presStyleIdx="4" presStyleCnt="5">
        <dgm:presLayoutVars>
          <dgm:bulletEnabled val="1"/>
        </dgm:presLayoutVars>
      </dgm:prSet>
      <dgm:spPr/>
    </dgm:pt>
    <dgm:pt modelId="{B69F1542-A6B4-44D3-9700-29D9091F7669}" type="pres">
      <dgm:prSet presAssocID="{D4503D04-C97E-4622-AE07-D0307CB3B4CA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F98FF004-4B5E-4B2E-AB35-7EC14673754C}" type="presOf" srcId="{BA68B4A1-662A-42B4-8392-191BE8DA2B06}" destId="{A5DF83C0-874C-4D25-AA97-CBCBAF57A60C}" srcOrd="0" destOrd="0" presId="urn:microsoft.com/office/officeart/2005/8/layout/vProcess5"/>
    <dgm:cxn modelId="{FF2BC506-6810-492B-BD66-65D637923798}" type="presOf" srcId="{F7B55998-B83F-4126-9593-257B666203F4}" destId="{5827DE06-1C3F-4125-B84A-3E9425C555BC}" srcOrd="1" destOrd="0" presId="urn:microsoft.com/office/officeart/2005/8/layout/vProcess5"/>
    <dgm:cxn modelId="{56DC1109-A83C-49E9-8BFF-6068264FF77C}" type="presOf" srcId="{45D19EC2-4F3C-43E1-8813-283D9CF30020}" destId="{C3D00670-F6BB-4408-B2A4-74865CE46B5A}" srcOrd="1" destOrd="0" presId="urn:microsoft.com/office/officeart/2005/8/layout/vProcess5"/>
    <dgm:cxn modelId="{B0A73A13-9C80-4828-81AC-4D5CCA28A9B4}" srcId="{D4503D04-C97E-4622-AE07-D0307CB3B4CA}" destId="{BA68B4A1-662A-42B4-8392-191BE8DA2B06}" srcOrd="3" destOrd="0" parTransId="{AC98641A-1AC2-4557-8384-530F53727511}" sibTransId="{E1F9B7EC-CCA5-4A1B-9CE9-47554CDC2A13}"/>
    <dgm:cxn modelId="{8C0F2619-95C9-4756-B493-F59EA5F154A3}" type="presOf" srcId="{6F47740C-D818-4815-A530-C2CCEF28B9F8}" destId="{F1B9E8FC-AC40-4F63-AE4C-AB4FC5ACD932}" srcOrd="0" destOrd="0" presId="urn:microsoft.com/office/officeart/2005/8/layout/vProcess5"/>
    <dgm:cxn modelId="{D2F85A2E-64F2-482A-9B93-71EBA9A5078C}" type="presOf" srcId="{AD685BE6-59EA-469C-B158-BC90A819EA5D}" destId="{B3C4FB98-00E2-41A2-88DA-4F04ABFC74F5}" srcOrd="0" destOrd="0" presId="urn:microsoft.com/office/officeart/2005/8/layout/vProcess5"/>
    <dgm:cxn modelId="{33D5F43A-A752-44DB-88F7-A31B98FF4EF1}" type="presOf" srcId="{AD685BE6-59EA-469C-B158-BC90A819EA5D}" destId="{B7A30057-CFB4-455C-9BA6-F22CB8A101F2}" srcOrd="1" destOrd="0" presId="urn:microsoft.com/office/officeart/2005/8/layout/vProcess5"/>
    <dgm:cxn modelId="{956A5B5D-241D-4F88-A392-3F126F3CCB3F}" type="presOf" srcId="{BA68B4A1-662A-42B4-8392-191BE8DA2B06}" destId="{9D60F0F1-D1B5-4494-B5ED-C5BAB0395D25}" srcOrd="1" destOrd="0" presId="urn:microsoft.com/office/officeart/2005/8/layout/vProcess5"/>
    <dgm:cxn modelId="{CF70A943-CA1E-40EE-80D9-57C9DBC8B475}" type="presOf" srcId="{F7B55998-B83F-4126-9593-257B666203F4}" destId="{14530F1A-5A51-4632-9997-7F240433D3C3}" srcOrd="0" destOrd="0" presId="urn:microsoft.com/office/officeart/2005/8/layout/vProcess5"/>
    <dgm:cxn modelId="{02F1E363-4690-4046-9E5C-BDA2B5C5CAD0}" srcId="{D4503D04-C97E-4622-AE07-D0307CB3B4CA}" destId="{AD685BE6-59EA-469C-B158-BC90A819EA5D}" srcOrd="2" destOrd="0" parTransId="{AFD2D4D5-53B7-416B-B212-30425EAE3860}" sibTransId="{A9DFAE0E-8DEE-4D24-AE1C-0ABD6EA7356E}"/>
    <dgm:cxn modelId="{DFD77E65-8224-4E1D-AE79-EEECA1D0582A}" type="presOf" srcId="{2932A277-76C7-4DF0-AB2B-F9CB049EDEC4}" destId="{8A8ED007-A431-4DBE-AF90-71FAAD937864}" srcOrd="0" destOrd="0" presId="urn:microsoft.com/office/officeart/2005/8/layout/vProcess5"/>
    <dgm:cxn modelId="{14B5CD4A-88ED-477E-A5D7-76136BB91D85}" srcId="{D4503D04-C97E-4622-AE07-D0307CB3B4CA}" destId="{F7B55998-B83F-4126-9593-257B666203F4}" srcOrd="1" destOrd="0" parTransId="{EFE71A06-85FB-4FB8-8D06-9210336AACBF}" sibTransId="{6F47740C-D818-4815-A530-C2CCEF28B9F8}"/>
    <dgm:cxn modelId="{1AC8A753-CCF5-4C43-AD37-2A016544E715}" type="presOf" srcId="{E1F9B7EC-CCA5-4A1B-9CE9-47554CDC2A13}" destId="{A8806BE9-ECD2-4E90-B860-E145999E9E10}" srcOrd="0" destOrd="0" presId="urn:microsoft.com/office/officeart/2005/8/layout/vProcess5"/>
    <dgm:cxn modelId="{B7B0877A-9F58-447F-AB13-1868E9826C5C}" type="presOf" srcId="{2932A277-76C7-4DF0-AB2B-F9CB049EDEC4}" destId="{B69F1542-A6B4-44D3-9700-29D9091F7669}" srcOrd="1" destOrd="0" presId="urn:microsoft.com/office/officeart/2005/8/layout/vProcess5"/>
    <dgm:cxn modelId="{3F1D0A8E-C1E8-462D-B1F1-A2A9AF294360}" type="presOf" srcId="{73F17B40-34B1-400B-BF0E-4CB22D291B29}" destId="{B43EADEA-6BC5-4498-83FD-E7889ADBA173}" srcOrd="0" destOrd="0" presId="urn:microsoft.com/office/officeart/2005/8/layout/vProcess5"/>
    <dgm:cxn modelId="{2629DEC5-71EE-4587-9FC7-AB4706443E79}" srcId="{D4503D04-C97E-4622-AE07-D0307CB3B4CA}" destId="{2932A277-76C7-4DF0-AB2B-F9CB049EDEC4}" srcOrd="4" destOrd="0" parTransId="{008F0686-BED7-4693-8CE9-530F7BCF340A}" sibTransId="{CDE3C46F-8AC7-433C-80E1-D2260E4A2F03}"/>
    <dgm:cxn modelId="{838AFEC6-84D3-4DDE-8A9E-6022A6CDBBF4}" type="presOf" srcId="{D4503D04-C97E-4622-AE07-D0307CB3B4CA}" destId="{72A72FCC-2422-477F-8D72-8DE5805E6A6A}" srcOrd="0" destOrd="0" presId="urn:microsoft.com/office/officeart/2005/8/layout/vProcess5"/>
    <dgm:cxn modelId="{0834F9E1-60E0-4C38-975C-7B8BC9B7632F}" type="presOf" srcId="{A9DFAE0E-8DEE-4D24-AE1C-0ABD6EA7356E}" destId="{C3FF36F5-25D3-487B-A0D8-4E4DDC6B3B49}" srcOrd="0" destOrd="0" presId="urn:microsoft.com/office/officeart/2005/8/layout/vProcess5"/>
    <dgm:cxn modelId="{28963CEC-AB84-4627-B885-367DDCD06ECB}" type="presOf" srcId="{45D19EC2-4F3C-43E1-8813-283D9CF30020}" destId="{8D5C7143-26FE-4CA8-9524-CA86C2A09AF0}" srcOrd="0" destOrd="0" presId="urn:microsoft.com/office/officeart/2005/8/layout/vProcess5"/>
    <dgm:cxn modelId="{DA4311F6-F367-4881-A7E5-927D83500D0B}" srcId="{D4503D04-C97E-4622-AE07-D0307CB3B4CA}" destId="{45D19EC2-4F3C-43E1-8813-283D9CF30020}" srcOrd="0" destOrd="0" parTransId="{419D5663-5395-4F02-ACA0-38813AC09845}" sibTransId="{73F17B40-34B1-400B-BF0E-4CB22D291B29}"/>
    <dgm:cxn modelId="{E532C7F4-082F-4271-B660-31336B119EF6}" type="presParOf" srcId="{72A72FCC-2422-477F-8D72-8DE5805E6A6A}" destId="{E1EE08CD-3912-4524-AB10-2803D3517346}" srcOrd="0" destOrd="0" presId="urn:microsoft.com/office/officeart/2005/8/layout/vProcess5"/>
    <dgm:cxn modelId="{590B3DF4-4817-46CF-A65E-C0CF4B266B7B}" type="presParOf" srcId="{72A72FCC-2422-477F-8D72-8DE5805E6A6A}" destId="{8D5C7143-26FE-4CA8-9524-CA86C2A09AF0}" srcOrd="1" destOrd="0" presId="urn:microsoft.com/office/officeart/2005/8/layout/vProcess5"/>
    <dgm:cxn modelId="{A1D5EEBF-2687-428B-B8DB-2F939C30F00B}" type="presParOf" srcId="{72A72FCC-2422-477F-8D72-8DE5805E6A6A}" destId="{14530F1A-5A51-4632-9997-7F240433D3C3}" srcOrd="2" destOrd="0" presId="urn:microsoft.com/office/officeart/2005/8/layout/vProcess5"/>
    <dgm:cxn modelId="{D2A3FD00-095F-4AB5-8139-26229225CA94}" type="presParOf" srcId="{72A72FCC-2422-477F-8D72-8DE5805E6A6A}" destId="{B3C4FB98-00E2-41A2-88DA-4F04ABFC74F5}" srcOrd="3" destOrd="0" presId="urn:microsoft.com/office/officeart/2005/8/layout/vProcess5"/>
    <dgm:cxn modelId="{F67665F4-AC9C-4D00-B5AE-D762FE5C7975}" type="presParOf" srcId="{72A72FCC-2422-477F-8D72-8DE5805E6A6A}" destId="{A5DF83C0-874C-4D25-AA97-CBCBAF57A60C}" srcOrd="4" destOrd="0" presId="urn:microsoft.com/office/officeart/2005/8/layout/vProcess5"/>
    <dgm:cxn modelId="{D93DDF47-795E-4203-9695-1CC853C3AE71}" type="presParOf" srcId="{72A72FCC-2422-477F-8D72-8DE5805E6A6A}" destId="{8A8ED007-A431-4DBE-AF90-71FAAD937864}" srcOrd="5" destOrd="0" presId="urn:microsoft.com/office/officeart/2005/8/layout/vProcess5"/>
    <dgm:cxn modelId="{E6CE108C-1A87-430A-99B5-133822A7141B}" type="presParOf" srcId="{72A72FCC-2422-477F-8D72-8DE5805E6A6A}" destId="{B43EADEA-6BC5-4498-83FD-E7889ADBA173}" srcOrd="6" destOrd="0" presId="urn:microsoft.com/office/officeart/2005/8/layout/vProcess5"/>
    <dgm:cxn modelId="{287874E8-0926-4307-807A-E690D2AA3A1A}" type="presParOf" srcId="{72A72FCC-2422-477F-8D72-8DE5805E6A6A}" destId="{F1B9E8FC-AC40-4F63-AE4C-AB4FC5ACD932}" srcOrd="7" destOrd="0" presId="urn:microsoft.com/office/officeart/2005/8/layout/vProcess5"/>
    <dgm:cxn modelId="{AD396E5D-9453-4A0E-B8C4-970FC80B911B}" type="presParOf" srcId="{72A72FCC-2422-477F-8D72-8DE5805E6A6A}" destId="{C3FF36F5-25D3-487B-A0D8-4E4DDC6B3B49}" srcOrd="8" destOrd="0" presId="urn:microsoft.com/office/officeart/2005/8/layout/vProcess5"/>
    <dgm:cxn modelId="{A5954EB9-596F-4F66-AC57-E0E8DDA14BDF}" type="presParOf" srcId="{72A72FCC-2422-477F-8D72-8DE5805E6A6A}" destId="{A8806BE9-ECD2-4E90-B860-E145999E9E10}" srcOrd="9" destOrd="0" presId="urn:microsoft.com/office/officeart/2005/8/layout/vProcess5"/>
    <dgm:cxn modelId="{2952F63E-1FD2-4174-91EF-43B604B076D8}" type="presParOf" srcId="{72A72FCC-2422-477F-8D72-8DE5805E6A6A}" destId="{C3D00670-F6BB-4408-B2A4-74865CE46B5A}" srcOrd="10" destOrd="0" presId="urn:microsoft.com/office/officeart/2005/8/layout/vProcess5"/>
    <dgm:cxn modelId="{8AD39BBD-DE5F-42EC-8361-115777D742D1}" type="presParOf" srcId="{72A72FCC-2422-477F-8D72-8DE5805E6A6A}" destId="{5827DE06-1C3F-4125-B84A-3E9425C555BC}" srcOrd="11" destOrd="0" presId="urn:microsoft.com/office/officeart/2005/8/layout/vProcess5"/>
    <dgm:cxn modelId="{305C8193-C51F-4C26-BB73-C9BE55F866C5}" type="presParOf" srcId="{72A72FCC-2422-477F-8D72-8DE5805E6A6A}" destId="{B7A30057-CFB4-455C-9BA6-F22CB8A101F2}" srcOrd="12" destOrd="0" presId="urn:microsoft.com/office/officeart/2005/8/layout/vProcess5"/>
    <dgm:cxn modelId="{F2351300-7FC6-48C6-81DE-244E16581AED}" type="presParOf" srcId="{72A72FCC-2422-477F-8D72-8DE5805E6A6A}" destId="{9D60F0F1-D1B5-4494-B5ED-C5BAB0395D25}" srcOrd="13" destOrd="0" presId="urn:microsoft.com/office/officeart/2005/8/layout/vProcess5"/>
    <dgm:cxn modelId="{7212E910-D12B-4FEF-84BE-2C8265A73EE7}" type="presParOf" srcId="{72A72FCC-2422-477F-8D72-8DE5805E6A6A}" destId="{B69F1542-A6B4-44D3-9700-29D9091F7669}" srcOrd="14" destOrd="0" presId="urn:microsoft.com/office/officeart/2005/8/layout/vProcess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07EA61C-0CC7-436C-A9C5-2820938728E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8576B35-D2B5-4FEB-9A2B-4C4CF64D8C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Estimated randomized storage requirement: 32,259 pallets. </a:t>
          </a:r>
        </a:p>
      </dgm:t>
    </dgm:pt>
    <dgm:pt modelId="{EEBFEEF9-F4BE-4DFA-9FDE-1DBE35296E9B}" type="parTrans" cxnId="{C4424632-9B03-4D65-AA5D-79EEC80BC8E4}">
      <dgm:prSet/>
      <dgm:spPr/>
      <dgm:t>
        <a:bodyPr/>
        <a:lstStyle/>
        <a:p>
          <a:endParaRPr lang="en-US"/>
        </a:p>
      </dgm:t>
    </dgm:pt>
    <dgm:pt modelId="{E2B20D3D-C5E9-49A6-958E-F571DF660761}" type="sibTrans" cxnId="{C4424632-9B03-4D65-AA5D-79EEC80BC8E4}">
      <dgm:prSet/>
      <dgm:spPr/>
      <dgm:t>
        <a:bodyPr/>
        <a:lstStyle/>
        <a:p>
          <a:endParaRPr lang="en-US"/>
        </a:p>
      </dgm:t>
    </dgm:pt>
    <dgm:pt modelId="{6F0D0F69-5DBD-4CAC-8218-05AD2E5A8B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Top 2% of slow-moving products stored in Bulk storage away from the Loading-Unloading docks. For this the total number of pallets is 648.</a:t>
          </a:r>
        </a:p>
      </dgm:t>
    </dgm:pt>
    <dgm:pt modelId="{DA578602-1404-41F7-81B0-90D3AC186F8A}" type="parTrans" cxnId="{5206FB25-AD17-45E1-96FA-38945DD8D615}">
      <dgm:prSet/>
      <dgm:spPr/>
      <dgm:t>
        <a:bodyPr/>
        <a:lstStyle/>
        <a:p>
          <a:endParaRPr lang="en-US"/>
        </a:p>
      </dgm:t>
    </dgm:pt>
    <dgm:pt modelId="{42563F8F-DAA6-46CC-B102-151F6CA03258}" type="sibTrans" cxnId="{5206FB25-AD17-45E1-96FA-38945DD8D615}">
      <dgm:prSet/>
      <dgm:spPr/>
      <dgm:t>
        <a:bodyPr/>
        <a:lstStyle/>
        <a:p>
          <a:endParaRPr lang="en-US"/>
        </a:p>
      </dgm:t>
    </dgm:pt>
    <dgm:pt modelId="{E6429315-CFEF-4057-867D-898545CEAE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Considering the stack height of 5 pallets, the total pallets for stack storage is 32,479 pallets.</a:t>
          </a:r>
        </a:p>
      </dgm:t>
    </dgm:pt>
    <dgm:pt modelId="{787DA3EC-98F5-4556-A2C4-5A3C71777C61}" type="parTrans" cxnId="{624375BE-A9A6-4614-B168-562EEE70FE83}">
      <dgm:prSet/>
      <dgm:spPr/>
      <dgm:t>
        <a:bodyPr/>
        <a:lstStyle/>
        <a:p>
          <a:endParaRPr lang="en-US"/>
        </a:p>
      </dgm:t>
    </dgm:pt>
    <dgm:pt modelId="{C31F65B8-4E3D-4E94-B200-F5B70A4454E8}" type="sibTrans" cxnId="{624375BE-A9A6-4614-B168-562EEE70FE83}">
      <dgm:prSet/>
      <dgm:spPr/>
      <dgm:t>
        <a:bodyPr/>
        <a:lstStyle/>
        <a:p>
          <a:endParaRPr lang="en-US"/>
        </a:p>
      </dgm:t>
    </dgm:pt>
    <dgm:pt modelId="{57D3AB3C-AC3E-4A1C-9926-57C66441DA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Dry stock commodity comprises 70% of the total warehouse area.</a:t>
          </a:r>
        </a:p>
      </dgm:t>
    </dgm:pt>
    <dgm:pt modelId="{2541E720-CF87-4E3B-A97D-EB66FAF8C76F}" type="parTrans" cxnId="{0718B907-4F8E-41FD-8896-41238C96A893}">
      <dgm:prSet/>
      <dgm:spPr/>
      <dgm:t>
        <a:bodyPr/>
        <a:lstStyle/>
        <a:p>
          <a:endParaRPr lang="en-US"/>
        </a:p>
      </dgm:t>
    </dgm:pt>
    <dgm:pt modelId="{CCDC392D-92DD-4227-8A10-F89D33005776}" type="sibTrans" cxnId="{0718B907-4F8E-41FD-8896-41238C96A893}">
      <dgm:prSet/>
      <dgm:spPr/>
      <dgm:t>
        <a:bodyPr/>
        <a:lstStyle/>
        <a:p>
          <a:endParaRPr lang="en-US"/>
        </a:p>
      </dgm:t>
    </dgm:pt>
    <dgm:pt modelId="{1BF42748-8A81-4B8E-85FD-1D6540D34F93}" type="pres">
      <dgm:prSet presAssocID="{307EA61C-0CC7-436C-A9C5-2820938728ED}" presName="root" presStyleCnt="0">
        <dgm:presLayoutVars>
          <dgm:dir/>
          <dgm:resizeHandles val="exact"/>
        </dgm:presLayoutVars>
      </dgm:prSet>
      <dgm:spPr/>
    </dgm:pt>
    <dgm:pt modelId="{6F1B4708-A148-4741-B5B3-E6AC05BE3979}" type="pres">
      <dgm:prSet presAssocID="{58576B35-D2B5-4FEB-9A2B-4C4CF64D8C55}" presName="compNode" presStyleCnt="0"/>
      <dgm:spPr/>
    </dgm:pt>
    <dgm:pt modelId="{B7BB165F-223F-44E6-B720-26D567452EF4}" type="pres">
      <dgm:prSet presAssocID="{58576B35-D2B5-4FEB-9A2B-4C4CF64D8C5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9731E15-B16D-4416-9FDE-769016F0661A}" type="pres">
      <dgm:prSet presAssocID="{58576B35-D2B5-4FEB-9A2B-4C4CF64D8C55}" presName="spaceRect" presStyleCnt="0"/>
      <dgm:spPr/>
    </dgm:pt>
    <dgm:pt modelId="{8DCE7FB6-18EE-4685-8FF8-3095975C23C8}" type="pres">
      <dgm:prSet presAssocID="{58576B35-D2B5-4FEB-9A2B-4C4CF64D8C55}" presName="textRect" presStyleLbl="revTx" presStyleIdx="0" presStyleCnt="4">
        <dgm:presLayoutVars>
          <dgm:chMax val="1"/>
          <dgm:chPref val="1"/>
        </dgm:presLayoutVars>
      </dgm:prSet>
      <dgm:spPr/>
    </dgm:pt>
    <dgm:pt modelId="{1B44F56B-4DA7-41B6-8C25-BDC91DE0869E}" type="pres">
      <dgm:prSet presAssocID="{E2B20D3D-C5E9-49A6-958E-F571DF660761}" presName="sibTrans" presStyleCnt="0"/>
      <dgm:spPr/>
    </dgm:pt>
    <dgm:pt modelId="{4F11266E-CD22-4077-8F2B-0A69CEF179F5}" type="pres">
      <dgm:prSet presAssocID="{6F0D0F69-5DBD-4CAC-8218-05AD2E5A8B00}" presName="compNode" presStyleCnt="0"/>
      <dgm:spPr/>
    </dgm:pt>
    <dgm:pt modelId="{7D678451-E396-467B-9327-80B8A979C249}" type="pres">
      <dgm:prSet presAssocID="{6F0D0F69-5DBD-4CAC-8218-05AD2E5A8B0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3C650964-63A2-4B8F-AF9D-463F34AF5A85}" type="pres">
      <dgm:prSet presAssocID="{6F0D0F69-5DBD-4CAC-8218-05AD2E5A8B00}" presName="spaceRect" presStyleCnt="0"/>
      <dgm:spPr/>
    </dgm:pt>
    <dgm:pt modelId="{F33CAB6B-46F7-449C-B465-D7CDC32C3CF9}" type="pres">
      <dgm:prSet presAssocID="{6F0D0F69-5DBD-4CAC-8218-05AD2E5A8B00}" presName="textRect" presStyleLbl="revTx" presStyleIdx="1" presStyleCnt="4">
        <dgm:presLayoutVars>
          <dgm:chMax val="1"/>
          <dgm:chPref val="1"/>
        </dgm:presLayoutVars>
      </dgm:prSet>
      <dgm:spPr/>
    </dgm:pt>
    <dgm:pt modelId="{58FD4839-A0BC-4DB6-ADEF-59F72855D8CE}" type="pres">
      <dgm:prSet presAssocID="{42563F8F-DAA6-46CC-B102-151F6CA03258}" presName="sibTrans" presStyleCnt="0"/>
      <dgm:spPr/>
    </dgm:pt>
    <dgm:pt modelId="{E4276829-E426-43CA-8B67-ED93F5784EA8}" type="pres">
      <dgm:prSet presAssocID="{E6429315-CFEF-4057-867D-898545CEAE0C}" presName="compNode" presStyleCnt="0"/>
      <dgm:spPr/>
    </dgm:pt>
    <dgm:pt modelId="{EE9FF809-D202-4491-8C95-98572DA8DB3B}" type="pres">
      <dgm:prSet presAssocID="{E6429315-CFEF-4057-867D-898545CEAE0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8132F22A-82E5-4FA3-A1DD-1EB8E0B13148}" type="pres">
      <dgm:prSet presAssocID="{E6429315-CFEF-4057-867D-898545CEAE0C}" presName="spaceRect" presStyleCnt="0"/>
      <dgm:spPr/>
    </dgm:pt>
    <dgm:pt modelId="{D7CA1DCF-1C23-44B6-9D7B-F527EC9887C2}" type="pres">
      <dgm:prSet presAssocID="{E6429315-CFEF-4057-867D-898545CEAE0C}" presName="textRect" presStyleLbl="revTx" presStyleIdx="2" presStyleCnt="4">
        <dgm:presLayoutVars>
          <dgm:chMax val="1"/>
          <dgm:chPref val="1"/>
        </dgm:presLayoutVars>
      </dgm:prSet>
      <dgm:spPr/>
    </dgm:pt>
    <dgm:pt modelId="{CF852999-460B-428E-873E-E31A320AAB94}" type="pres">
      <dgm:prSet presAssocID="{C31F65B8-4E3D-4E94-B200-F5B70A4454E8}" presName="sibTrans" presStyleCnt="0"/>
      <dgm:spPr/>
    </dgm:pt>
    <dgm:pt modelId="{DBDF1F70-072E-4C4D-853E-789B82DEA5B5}" type="pres">
      <dgm:prSet presAssocID="{57D3AB3C-AC3E-4A1C-9926-57C66441DA09}" presName="compNode" presStyleCnt="0"/>
      <dgm:spPr/>
    </dgm:pt>
    <dgm:pt modelId="{578D4B94-F53F-4941-A109-46841DD05920}" type="pres">
      <dgm:prSet presAssocID="{57D3AB3C-AC3E-4A1C-9926-57C66441DA0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n"/>
        </a:ext>
      </dgm:extLst>
    </dgm:pt>
    <dgm:pt modelId="{E8B8F7B9-9170-4839-9A71-E54B3D6FEB83}" type="pres">
      <dgm:prSet presAssocID="{57D3AB3C-AC3E-4A1C-9926-57C66441DA09}" presName="spaceRect" presStyleCnt="0"/>
      <dgm:spPr/>
    </dgm:pt>
    <dgm:pt modelId="{428C1E98-757B-4B38-AB95-B307CC70D84B}" type="pres">
      <dgm:prSet presAssocID="{57D3AB3C-AC3E-4A1C-9926-57C66441DA0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718B907-4F8E-41FD-8896-41238C96A893}" srcId="{307EA61C-0CC7-436C-A9C5-2820938728ED}" destId="{57D3AB3C-AC3E-4A1C-9926-57C66441DA09}" srcOrd="3" destOrd="0" parTransId="{2541E720-CF87-4E3B-A97D-EB66FAF8C76F}" sibTransId="{CCDC392D-92DD-4227-8A10-F89D33005776}"/>
    <dgm:cxn modelId="{5206FB25-AD17-45E1-96FA-38945DD8D615}" srcId="{307EA61C-0CC7-436C-A9C5-2820938728ED}" destId="{6F0D0F69-5DBD-4CAC-8218-05AD2E5A8B00}" srcOrd="1" destOrd="0" parTransId="{DA578602-1404-41F7-81B0-90D3AC186F8A}" sibTransId="{42563F8F-DAA6-46CC-B102-151F6CA03258}"/>
    <dgm:cxn modelId="{C4424632-9B03-4D65-AA5D-79EEC80BC8E4}" srcId="{307EA61C-0CC7-436C-A9C5-2820938728ED}" destId="{58576B35-D2B5-4FEB-9A2B-4C4CF64D8C55}" srcOrd="0" destOrd="0" parTransId="{EEBFEEF9-F4BE-4DFA-9FDE-1DBE35296E9B}" sibTransId="{E2B20D3D-C5E9-49A6-958E-F571DF660761}"/>
    <dgm:cxn modelId="{41AB9979-E283-468A-AA1C-C82096AD0075}" type="presOf" srcId="{58576B35-D2B5-4FEB-9A2B-4C4CF64D8C55}" destId="{8DCE7FB6-18EE-4685-8FF8-3095975C23C8}" srcOrd="0" destOrd="0" presId="urn:microsoft.com/office/officeart/2018/2/layout/IconLabelList"/>
    <dgm:cxn modelId="{F2C91284-1366-4262-9AA9-2E1AE6A8DB49}" type="presOf" srcId="{307EA61C-0CC7-436C-A9C5-2820938728ED}" destId="{1BF42748-8A81-4B8E-85FD-1D6540D34F93}" srcOrd="0" destOrd="0" presId="urn:microsoft.com/office/officeart/2018/2/layout/IconLabelList"/>
    <dgm:cxn modelId="{624375BE-A9A6-4614-B168-562EEE70FE83}" srcId="{307EA61C-0CC7-436C-A9C5-2820938728ED}" destId="{E6429315-CFEF-4057-867D-898545CEAE0C}" srcOrd="2" destOrd="0" parTransId="{787DA3EC-98F5-4556-A2C4-5A3C71777C61}" sibTransId="{C31F65B8-4E3D-4E94-B200-F5B70A4454E8}"/>
    <dgm:cxn modelId="{895282BF-6DED-4284-B3F0-51042F4F2516}" type="presOf" srcId="{6F0D0F69-5DBD-4CAC-8218-05AD2E5A8B00}" destId="{F33CAB6B-46F7-449C-B465-D7CDC32C3CF9}" srcOrd="0" destOrd="0" presId="urn:microsoft.com/office/officeart/2018/2/layout/IconLabelList"/>
    <dgm:cxn modelId="{60582ACB-FFBB-4D63-847E-23B4280B5D83}" type="presOf" srcId="{57D3AB3C-AC3E-4A1C-9926-57C66441DA09}" destId="{428C1E98-757B-4B38-AB95-B307CC70D84B}" srcOrd="0" destOrd="0" presId="urn:microsoft.com/office/officeart/2018/2/layout/IconLabelList"/>
    <dgm:cxn modelId="{E1AC8DED-E379-49D0-A2B9-7C85D380A175}" type="presOf" srcId="{E6429315-CFEF-4057-867D-898545CEAE0C}" destId="{D7CA1DCF-1C23-44B6-9D7B-F527EC9887C2}" srcOrd="0" destOrd="0" presId="urn:microsoft.com/office/officeart/2018/2/layout/IconLabelList"/>
    <dgm:cxn modelId="{3258B545-70F4-47CD-AFDB-3AD568B1F9E3}" type="presParOf" srcId="{1BF42748-8A81-4B8E-85FD-1D6540D34F93}" destId="{6F1B4708-A148-4741-B5B3-E6AC05BE3979}" srcOrd="0" destOrd="0" presId="urn:microsoft.com/office/officeart/2018/2/layout/IconLabelList"/>
    <dgm:cxn modelId="{A53697F4-22CA-4FFA-9998-BEBD81B9AB3C}" type="presParOf" srcId="{6F1B4708-A148-4741-B5B3-E6AC05BE3979}" destId="{B7BB165F-223F-44E6-B720-26D567452EF4}" srcOrd="0" destOrd="0" presId="urn:microsoft.com/office/officeart/2018/2/layout/IconLabelList"/>
    <dgm:cxn modelId="{C04279EF-2B10-48B9-A93C-9CE8B72D4364}" type="presParOf" srcId="{6F1B4708-A148-4741-B5B3-E6AC05BE3979}" destId="{C9731E15-B16D-4416-9FDE-769016F0661A}" srcOrd="1" destOrd="0" presId="urn:microsoft.com/office/officeart/2018/2/layout/IconLabelList"/>
    <dgm:cxn modelId="{81E37B15-594F-4039-B28B-05A9F6EFE425}" type="presParOf" srcId="{6F1B4708-A148-4741-B5B3-E6AC05BE3979}" destId="{8DCE7FB6-18EE-4685-8FF8-3095975C23C8}" srcOrd="2" destOrd="0" presId="urn:microsoft.com/office/officeart/2018/2/layout/IconLabelList"/>
    <dgm:cxn modelId="{FAEF9E97-7494-492F-A98D-B2AC891CB05E}" type="presParOf" srcId="{1BF42748-8A81-4B8E-85FD-1D6540D34F93}" destId="{1B44F56B-4DA7-41B6-8C25-BDC91DE0869E}" srcOrd="1" destOrd="0" presId="urn:microsoft.com/office/officeart/2018/2/layout/IconLabelList"/>
    <dgm:cxn modelId="{EFB64A12-F5B9-4FEF-922F-93C0C99EB611}" type="presParOf" srcId="{1BF42748-8A81-4B8E-85FD-1D6540D34F93}" destId="{4F11266E-CD22-4077-8F2B-0A69CEF179F5}" srcOrd="2" destOrd="0" presId="urn:microsoft.com/office/officeart/2018/2/layout/IconLabelList"/>
    <dgm:cxn modelId="{B6FF4A5D-5092-4A44-AD06-B8E0FAF1C9EE}" type="presParOf" srcId="{4F11266E-CD22-4077-8F2B-0A69CEF179F5}" destId="{7D678451-E396-467B-9327-80B8A979C249}" srcOrd="0" destOrd="0" presId="urn:microsoft.com/office/officeart/2018/2/layout/IconLabelList"/>
    <dgm:cxn modelId="{5EB584F4-382F-4119-B5AC-CD5F295AF895}" type="presParOf" srcId="{4F11266E-CD22-4077-8F2B-0A69CEF179F5}" destId="{3C650964-63A2-4B8F-AF9D-463F34AF5A85}" srcOrd="1" destOrd="0" presId="urn:microsoft.com/office/officeart/2018/2/layout/IconLabelList"/>
    <dgm:cxn modelId="{4DD7E54F-B9C5-4ACE-A25A-58692DCA0E4B}" type="presParOf" srcId="{4F11266E-CD22-4077-8F2B-0A69CEF179F5}" destId="{F33CAB6B-46F7-449C-B465-D7CDC32C3CF9}" srcOrd="2" destOrd="0" presId="urn:microsoft.com/office/officeart/2018/2/layout/IconLabelList"/>
    <dgm:cxn modelId="{D5B1A19F-D987-489D-B5CB-73BB51267732}" type="presParOf" srcId="{1BF42748-8A81-4B8E-85FD-1D6540D34F93}" destId="{58FD4839-A0BC-4DB6-ADEF-59F72855D8CE}" srcOrd="3" destOrd="0" presId="urn:microsoft.com/office/officeart/2018/2/layout/IconLabelList"/>
    <dgm:cxn modelId="{25C470F6-B1F3-426B-BEA6-D1F147AE5B5C}" type="presParOf" srcId="{1BF42748-8A81-4B8E-85FD-1D6540D34F93}" destId="{E4276829-E426-43CA-8B67-ED93F5784EA8}" srcOrd="4" destOrd="0" presId="urn:microsoft.com/office/officeart/2018/2/layout/IconLabelList"/>
    <dgm:cxn modelId="{10DD34E2-91B9-4562-A2C2-434BDB913A76}" type="presParOf" srcId="{E4276829-E426-43CA-8B67-ED93F5784EA8}" destId="{EE9FF809-D202-4491-8C95-98572DA8DB3B}" srcOrd="0" destOrd="0" presId="urn:microsoft.com/office/officeart/2018/2/layout/IconLabelList"/>
    <dgm:cxn modelId="{CF5B0776-F760-4DD2-8B3D-674AE320490D}" type="presParOf" srcId="{E4276829-E426-43CA-8B67-ED93F5784EA8}" destId="{8132F22A-82E5-4FA3-A1DD-1EB8E0B13148}" srcOrd="1" destOrd="0" presId="urn:microsoft.com/office/officeart/2018/2/layout/IconLabelList"/>
    <dgm:cxn modelId="{2A813F19-A8EF-4CFF-A153-2A0BE450702B}" type="presParOf" srcId="{E4276829-E426-43CA-8B67-ED93F5784EA8}" destId="{D7CA1DCF-1C23-44B6-9D7B-F527EC9887C2}" srcOrd="2" destOrd="0" presId="urn:microsoft.com/office/officeart/2018/2/layout/IconLabelList"/>
    <dgm:cxn modelId="{5D309E80-7819-49B8-B38E-A7EBC2128DCA}" type="presParOf" srcId="{1BF42748-8A81-4B8E-85FD-1D6540D34F93}" destId="{CF852999-460B-428E-873E-E31A320AAB94}" srcOrd="5" destOrd="0" presId="urn:microsoft.com/office/officeart/2018/2/layout/IconLabelList"/>
    <dgm:cxn modelId="{2F4B2A7D-F92C-427F-9E63-34BA5234D8B3}" type="presParOf" srcId="{1BF42748-8A81-4B8E-85FD-1D6540D34F93}" destId="{DBDF1F70-072E-4C4D-853E-789B82DEA5B5}" srcOrd="6" destOrd="0" presId="urn:microsoft.com/office/officeart/2018/2/layout/IconLabelList"/>
    <dgm:cxn modelId="{74C93497-F123-4AAB-97E2-39F556726D93}" type="presParOf" srcId="{DBDF1F70-072E-4C4D-853E-789B82DEA5B5}" destId="{578D4B94-F53F-4941-A109-46841DD05920}" srcOrd="0" destOrd="0" presId="urn:microsoft.com/office/officeart/2018/2/layout/IconLabelList"/>
    <dgm:cxn modelId="{EA17F4C3-641A-420B-9A7A-8285DEBF55E9}" type="presParOf" srcId="{DBDF1F70-072E-4C4D-853E-789B82DEA5B5}" destId="{E8B8F7B9-9170-4839-9A71-E54B3D6FEB83}" srcOrd="1" destOrd="0" presId="urn:microsoft.com/office/officeart/2018/2/layout/IconLabelList"/>
    <dgm:cxn modelId="{ABB01C22-7948-44DC-8D50-DEE0C4992FC2}" type="presParOf" srcId="{DBDF1F70-072E-4C4D-853E-789B82DEA5B5}" destId="{428C1E98-757B-4B38-AB95-B307CC70D84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33F7665-7714-496C-B5B0-94FA47FEF81A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4EE3764-C9DD-42EE-9EB7-F49D0597C3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Estimated randomized storage requirement: 5,792 pallets. </a:t>
          </a:r>
        </a:p>
      </dgm:t>
    </dgm:pt>
    <dgm:pt modelId="{E82D3125-763F-4A66-BDE1-941F092A66CB}" type="parTrans" cxnId="{98D6AD1A-2735-4EDC-85A9-82BA8F38F2FC}">
      <dgm:prSet/>
      <dgm:spPr/>
      <dgm:t>
        <a:bodyPr/>
        <a:lstStyle/>
        <a:p>
          <a:endParaRPr lang="en-US"/>
        </a:p>
      </dgm:t>
    </dgm:pt>
    <dgm:pt modelId="{7992DB02-20C3-4B17-BF6C-BF3DC75AD084}" type="sibTrans" cxnId="{98D6AD1A-2735-4EDC-85A9-82BA8F38F2FC}">
      <dgm:prSet/>
      <dgm:spPr/>
      <dgm:t>
        <a:bodyPr/>
        <a:lstStyle/>
        <a:p>
          <a:endParaRPr lang="en-US"/>
        </a:p>
      </dgm:t>
    </dgm:pt>
    <dgm:pt modelId="{3442B648-6A89-4AAB-AEB1-4A87792AED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Top 2% of  Alcohol slow moving products stored in Bulk storage away from the Loading-Unloading docks. For this the total number of pallets is 78.</a:t>
          </a:r>
        </a:p>
      </dgm:t>
    </dgm:pt>
    <dgm:pt modelId="{BB66032C-9032-4813-87D0-FBF0AF826F55}" type="parTrans" cxnId="{D1119232-394D-4FF8-8609-D2869E8E1CBB}">
      <dgm:prSet/>
      <dgm:spPr/>
      <dgm:t>
        <a:bodyPr/>
        <a:lstStyle/>
        <a:p>
          <a:endParaRPr lang="en-US"/>
        </a:p>
      </dgm:t>
    </dgm:pt>
    <dgm:pt modelId="{33EF6D5A-B6B4-4DFC-BDB6-BF4C21C3E58C}" type="sibTrans" cxnId="{D1119232-394D-4FF8-8609-D2869E8E1CBB}">
      <dgm:prSet/>
      <dgm:spPr/>
      <dgm:t>
        <a:bodyPr/>
        <a:lstStyle/>
        <a:p>
          <a:endParaRPr lang="en-US"/>
        </a:p>
      </dgm:t>
    </dgm:pt>
    <dgm:pt modelId="{4BABE7EF-A98A-4D45-8809-E086DD14F7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Storage requirement for Misc commodity is comparably less. </a:t>
          </a:r>
        </a:p>
      </dgm:t>
    </dgm:pt>
    <dgm:pt modelId="{2D53BAC5-1662-457D-8471-51D03DA497E1}" type="parTrans" cxnId="{DD00A402-FCFF-40CC-84F8-7629ED9CFF66}">
      <dgm:prSet/>
      <dgm:spPr/>
      <dgm:t>
        <a:bodyPr/>
        <a:lstStyle/>
        <a:p>
          <a:endParaRPr lang="en-US"/>
        </a:p>
      </dgm:t>
    </dgm:pt>
    <dgm:pt modelId="{9533BF9F-78B1-4D25-903C-440318AC96B1}" type="sibTrans" cxnId="{DD00A402-FCFF-40CC-84F8-7629ED9CFF66}">
      <dgm:prSet/>
      <dgm:spPr/>
      <dgm:t>
        <a:bodyPr/>
        <a:lstStyle/>
        <a:p>
          <a:endParaRPr lang="en-US"/>
        </a:p>
      </dgm:t>
    </dgm:pt>
    <dgm:pt modelId="{F0A4662E-256E-44D7-83E3-4E49AE3F7D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Only stack storage.</a:t>
          </a:r>
        </a:p>
      </dgm:t>
    </dgm:pt>
    <dgm:pt modelId="{F9B1380F-BCBD-4A2A-9EA4-9A5AE8CC0853}" type="parTrans" cxnId="{BE3D53A1-5C18-42C5-882A-B16CE47E1B97}">
      <dgm:prSet/>
      <dgm:spPr/>
      <dgm:t>
        <a:bodyPr/>
        <a:lstStyle/>
        <a:p>
          <a:endParaRPr lang="en-US"/>
        </a:p>
      </dgm:t>
    </dgm:pt>
    <dgm:pt modelId="{D698A8C4-51AD-4383-ADA8-418C0429F1C2}" type="sibTrans" cxnId="{BE3D53A1-5C18-42C5-882A-B16CE47E1B97}">
      <dgm:prSet/>
      <dgm:spPr/>
      <dgm:t>
        <a:bodyPr/>
        <a:lstStyle/>
        <a:p>
          <a:endParaRPr lang="en-US"/>
        </a:p>
      </dgm:t>
    </dgm:pt>
    <dgm:pt modelId="{325CA39A-41EB-47FB-9F59-2CC89AC1DD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Considering the stack height of 5 pallets, the total pallets for stack storage is 5,675 pallets.</a:t>
          </a:r>
        </a:p>
      </dgm:t>
    </dgm:pt>
    <dgm:pt modelId="{7F596407-EE95-4325-8227-B7AC250075E1}" type="parTrans" cxnId="{5DC125E2-38BD-4F21-A0E1-745A239C4EEB}">
      <dgm:prSet/>
      <dgm:spPr/>
      <dgm:t>
        <a:bodyPr/>
        <a:lstStyle/>
        <a:p>
          <a:endParaRPr lang="en-US"/>
        </a:p>
      </dgm:t>
    </dgm:pt>
    <dgm:pt modelId="{3ECDCEAC-0BF3-401B-9A39-ABED5DF56E79}" type="sibTrans" cxnId="{5DC125E2-38BD-4F21-A0E1-745A239C4EEB}">
      <dgm:prSet/>
      <dgm:spPr/>
      <dgm:t>
        <a:bodyPr/>
        <a:lstStyle/>
        <a:p>
          <a:endParaRPr lang="en-US"/>
        </a:p>
      </dgm:t>
    </dgm:pt>
    <dgm:pt modelId="{8002A76E-ADAC-48B4-8566-917D203B7140}" type="pres">
      <dgm:prSet presAssocID="{C33F7665-7714-496C-B5B0-94FA47FEF81A}" presName="root" presStyleCnt="0">
        <dgm:presLayoutVars>
          <dgm:dir/>
          <dgm:resizeHandles val="exact"/>
        </dgm:presLayoutVars>
      </dgm:prSet>
      <dgm:spPr/>
    </dgm:pt>
    <dgm:pt modelId="{CD867C4E-4228-4530-8BBC-3FD6E7B2E6F9}" type="pres">
      <dgm:prSet presAssocID="{B4EE3764-C9DD-42EE-9EB7-F49D0597C364}" presName="compNode" presStyleCnt="0"/>
      <dgm:spPr/>
    </dgm:pt>
    <dgm:pt modelId="{85DE0017-B29C-4E05-BB33-022831211512}" type="pres">
      <dgm:prSet presAssocID="{B4EE3764-C9DD-42EE-9EB7-F49D0597C364}" presName="bgRect" presStyleLbl="bgShp" presStyleIdx="0" presStyleCnt="4"/>
      <dgm:spPr/>
    </dgm:pt>
    <dgm:pt modelId="{AA5B0BCC-4B70-4A4B-AB8F-DF6CC94E160C}" type="pres">
      <dgm:prSet presAssocID="{B4EE3764-C9DD-42EE-9EB7-F49D0597C36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C0DE13B-380B-4746-8761-3F2CF1A590F3}" type="pres">
      <dgm:prSet presAssocID="{B4EE3764-C9DD-42EE-9EB7-F49D0597C364}" presName="spaceRect" presStyleCnt="0"/>
      <dgm:spPr/>
    </dgm:pt>
    <dgm:pt modelId="{0BE0C6ED-DFCB-44E9-A169-D58BCA836B10}" type="pres">
      <dgm:prSet presAssocID="{B4EE3764-C9DD-42EE-9EB7-F49D0597C364}" presName="parTx" presStyleLbl="revTx" presStyleIdx="0" presStyleCnt="5">
        <dgm:presLayoutVars>
          <dgm:chMax val="0"/>
          <dgm:chPref val="0"/>
        </dgm:presLayoutVars>
      </dgm:prSet>
      <dgm:spPr/>
    </dgm:pt>
    <dgm:pt modelId="{C3EE158D-4CEB-468D-9F08-7587FA870439}" type="pres">
      <dgm:prSet presAssocID="{7992DB02-20C3-4B17-BF6C-BF3DC75AD084}" presName="sibTrans" presStyleCnt="0"/>
      <dgm:spPr/>
    </dgm:pt>
    <dgm:pt modelId="{7FE84432-A300-4373-AA01-7F268336A4C8}" type="pres">
      <dgm:prSet presAssocID="{3442B648-6A89-4AAB-AEB1-4A87792AED81}" presName="compNode" presStyleCnt="0"/>
      <dgm:spPr/>
    </dgm:pt>
    <dgm:pt modelId="{ADDDF77D-63F3-4095-8927-A46A1980BFC5}" type="pres">
      <dgm:prSet presAssocID="{3442B648-6A89-4AAB-AEB1-4A87792AED81}" presName="bgRect" presStyleLbl="bgShp" presStyleIdx="1" presStyleCnt="4"/>
      <dgm:spPr/>
    </dgm:pt>
    <dgm:pt modelId="{DC2A6B54-D3E0-46C2-A80E-0AB6598EC51B}" type="pres">
      <dgm:prSet presAssocID="{3442B648-6A89-4AAB-AEB1-4A87792AED8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95864959-CEEC-48DB-A809-0DA99B088097}" type="pres">
      <dgm:prSet presAssocID="{3442B648-6A89-4AAB-AEB1-4A87792AED81}" presName="spaceRect" presStyleCnt="0"/>
      <dgm:spPr/>
    </dgm:pt>
    <dgm:pt modelId="{B834E70C-1803-4907-AEB5-6C48736ADC56}" type="pres">
      <dgm:prSet presAssocID="{3442B648-6A89-4AAB-AEB1-4A87792AED81}" presName="parTx" presStyleLbl="revTx" presStyleIdx="1" presStyleCnt="5">
        <dgm:presLayoutVars>
          <dgm:chMax val="0"/>
          <dgm:chPref val="0"/>
        </dgm:presLayoutVars>
      </dgm:prSet>
      <dgm:spPr/>
    </dgm:pt>
    <dgm:pt modelId="{23E1DAA7-CCED-49A7-8483-72D5CB4F647D}" type="pres">
      <dgm:prSet presAssocID="{33EF6D5A-B6B4-4DFC-BDB6-BF4C21C3E58C}" presName="sibTrans" presStyleCnt="0"/>
      <dgm:spPr/>
    </dgm:pt>
    <dgm:pt modelId="{7814FA9C-42B5-425C-898A-0987369DC75B}" type="pres">
      <dgm:prSet presAssocID="{4BABE7EF-A98A-4D45-8809-E086DD14F72D}" presName="compNode" presStyleCnt="0"/>
      <dgm:spPr/>
    </dgm:pt>
    <dgm:pt modelId="{B902770C-F262-447D-A87F-3D6C9753F544}" type="pres">
      <dgm:prSet presAssocID="{4BABE7EF-A98A-4D45-8809-E086DD14F72D}" presName="bgRect" presStyleLbl="bgShp" presStyleIdx="2" presStyleCnt="4"/>
      <dgm:spPr/>
    </dgm:pt>
    <dgm:pt modelId="{4BA4BA4D-BCA2-40BF-AE1F-E74C633A9BB7}" type="pres">
      <dgm:prSet presAssocID="{4BABE7EF-A98A-4D45-8809-E086DD14F72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226C3ED-8CEE-4834-8EE4-4128A75537AA}" type="pres">
      <dgm:prSet presAssocID="{4BABE7EF-A98A-4D45-8809-E086DD14F72D}" presName="spaceRect" presStyleCnt="0"/>
      <dgm:spPr/>
    </dgm:pt>
    <dgm:pt modelId="{6662F639-33AB-4479-BEA1-9A05BD0D3F06}" type="pres">
      <dgm:prSet presAssocID="{4BABE7EF-A98A-4D45-8809-E086DD14F72D}" presName="parTx" presStyleLbl="revTx" presStyleIdx="2" presStyleCnt="5">
        <dgm:presLayoutVars>
          <dgm:chMax val="0"/>
          <dgm:chPref val="0"/>
        </dgm:presLayoutVars>
      </dgm:prSet>
      <dgm:spPr/>
    </dgm:pt>
    <dgm:pt modelId="{83F7FB33-823A-4CFC-A92B-C153CFD8F9AF}" type="pres">
      <dgm:prSet presAssocID="{4BABE7EF-A98A-4D45-8809-E086DD14F72D}" presName="desTx" presStyleLbl="revTx" presStyleIdx="3" presStyleCnt="5">
        <dgm:presLayoutVars/>
      </dgm:prSet>
      <dgm:spPr/>
    </dgm:pt>
    <dgm:pt modelId="{F3DA5C76-7127-4A6B-BB25-E4A370337595}" type="pres">
      <dgm:prSet presAssocID="{9533BF9F-78B1-4D25-903C-440318AC96B1}" presName="sibTrans" presStyleCnt="0"/>
      <dgm:spPr/>
    </dgm:pt>
    <dgm:pt modelId="{A3960A45-C637-4214-A780-7B5B60BCE9A9}" type="pres">
      <dgm:prSet presAssocID="{325CA39A-41EB-47FB-9F59-2CC89AC1DDE8}" presName="compNode" presStyleCnt="0"/>
      <dgm:spPr/>
    </dgm:pt>
    <dgm:pt modelId="{128D913B-4BCF-4679-ADF8-DB243C9FDC0E}" type="pres">
      <dgm:prSet presAssocID="{325CA39A-41EB-47FB-9F59-2CC89AC1DDE8}" presName="bgRect" presStyleLbl="bgShp" presStyleIdx="3" presStyleCnt="4"/>
      <dgm:spPr/>
    </dgm:pt>
    <dgm:pt modelId="{6AEB20FD-AD95-4701-8436-D4179C1F984A}" type="pres">
      <dgm:prSet presAssocID="{325CA39A-41EB-47FB-9F59-2CC89AC1DDE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B040859F-336A-455F-998F-8CAB416DED1F}" type="pres">
      <dgm:prSet presAssocID="{325CA39A-41EB-47FB-9F59-2CC89AC1DDE8}" presName="spaceRect" presStyleCnt="0"/>
      <dgm:spPr/>
    </dgm:pt>
    <dgm:pt modelId="{5FD83A92-FB05-4504-8532-B9D691B04F3D}" type="pres">
      <dgm:prSet presAssocID="{325CA39A-41EB-47FB-9F59-2CC89AC1DDE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D00A402-FCFF-40CC-84F8-7629ED9CFF66}" srcId="{C33F7665-7714-496C-B5B0-94FA47FEF81A}" destId="{4BABE7EF-A98A-4D45-8809-E086DD14F72D}" srcOrd="2" destOrd="0" parTransId="{2D53BAC5-1662-457D-8471-51D03DA497E1}" sibTransId="{9533BF9F-78B1-4D25-903C-440318AC96B1}"/>
    <dgm:cxn modelId="{98D6AD1A-2735-4EDC-85A9-82BA8F38F2FC}" srcId="{C33F7665-7714-496C-B5B0-94FA47FEF81A}" destId="{B4EE3764-C9DD-42EE-9EB7-F49D0597C364}" srcOrd="0" destOrd="0" parTransId="{E82D3125-763F-4A66-BDE1-941F092A66CB}" sibTransId="{7992DB02-20C3-4B17-BF6C-BF3DC75AD084}"/>
    <dgm:cxn modelId="{C9DFF12E-E98B-457B-AF75-462C0D697836}" type="presOf" srcId="{B4EE3764-C9DD-42EE-9EB7-F49D0597C364}" destId="{0BE0C6ED-DFCB-44E9-A169-D58BCA836B10}" srcOrd="0" destOrd="0" presId="urn:microsoft.com/office/officeart/2018/2/layout/IconVerticalSolidList"/>
    <dgm:cxn modelId="{D1119232-394D-4FF8-8609-D2869E8E1CBB}" srcId="{C33F7665-7714-496C-B5B0-94FA47FEF81A}" destId="{3442B648-6A89-4AAB-AEB1-4A87792AED81}" srcOrd="1" destOrd="0" parTransId="{BB66032C-9032-4813-87D0-FBF0AF826F55}" sibTransId="{33EF6D5A-B6B4-4DFC-BDB6-BF4C21C3E58C}"/>
    <dgm:cxn modelId="{4B8C7336-F3AF-44AE-AE78-8DF853F4B7B2}" type="presOf" srcId="{3442B648-6A89-4AAB-AEB1-4A87792AED81}" destId="{B834E70C-1803-4907-AEB5-6C48736ADC56}" srcOrd="0" destOrd="0" presId="urn:microsoft.com/office/officeart/2018/2/layout/IconVerticalSolidList"/>
    <dgm:cxn modelId="{40699267-1F96-485F-B5D5-6953D40D9CB1}" type="presOf" srcId="{4BABE7EF-A98A-4D45-8809-E086DD14F72D}" destId="{6662F639-33AB-4479-BEA1-9A05BD0D3F06}" srcOrd="0" destOrd="0" presId="urn:microsoft.com/office/officeart/2018/2/layout/IconVerticalSolidList"/>
    <dgm:cxn modelId="{5284E98C-C751-4C56-840D-E54CC0C09657}" type="presOf" srcId="{F0A4662E-256E-44D7-83E3-4E49AE3F7D16}" destId="{83F7FB33-823A-4CFC-A92B-C153CFD8F9AF}" srcOrd="0" destOrd="0" presId="urn:microsoft.com/office/officeart/2018/2/layout/IconVerticalSolidList"/>
    <dgm:cxn modelId="{F7E74192-80A7-4D04-A44B-0D6209B4B983}" type="presOf" srcId="{C33F7665-7714-496C-B5B0-94FA47FEF81A}" destId="{8002A76E-ADAC-48B4-8566-917D203B7140}" srcOrd="0" destOrd="0" presId="urn:microsoft.com/office/officeart/2018/2/layout/IconVerticalSolidList"/>
    <dgm:cxn modelId="{BE3D53A1-5C18-42C5-882A-B16CE47E1B97}" srcId="{4BABE7EF-A98A-4D45-8809-E086DD14F72D}" destId="{F0A4662E-256E-44D7-83E3-4E49AE3F7D16}" srcOrd="0" destOrd="0" parTransId="{F9B1380F-BCBD-4A2A-9EA4-9A5AE8CC0853}" sibTransId="{D698A8C4-51AD-4383-ADA8-418C0429F1C2}"/>
    <dgm:cxn modelId="{D19F04C7-AB4F-46B3-90D4-359ECFC16439}" type="presOf" srcId="{325CA39A-41EB-47FB-9F59-2CC89AC1DDE8}" destId="{5FD83A92-FB05-4504-8532-B9D691B04F3D}" srcOrd="0" destOrd="0" presId="urn:microsoft.com/office/officeart/2018/2/layout/IconVerticalSolidList"/>
    <dgm:cxn modelId="{5DC125E2-38BD-4F21-A0E1-745A239C4EEB}" srcId="{C33F7665-7714-496C-B5B0-94FA47FEF81A}" destId="{325CA39A-41EB-47FB-9F59-2CC89AC1DDE8}" srcOrd="3" destOrd="0" parTransId="{7F596407-EE95-4325-8227-B7AC250075E1}" sibTransId="{3ECDCEAC-0BF3-401B-9A39-ABED5DF56E79}"/>
    <dgm:cxn modelId="{84DCC62E-ABA8-4F72-9937-110A0729F0B2}" type="presParOf" srcId="{8002A76E-ADAC-48B4-8566-917D203B7140}" destId="{CD867C4E-4228-4530-8BBC-3FD6E7B2E6F9}" srcOrd="0" destOrd="0" presId="urn:microsoft.com/office/officeart/2018/2/layout/IconVerticalSolidList"/>
    <dgm:cxn modelId="{73B70B31-1822-4FB7-9812-EC68ED967BE9}" type="presParOf" srcId="{CD867C4E-4228-4530-8BBC-3FD6E7B2E6F9}" destId="{85DE0017-B29C-4E05-BB33-022831211512}" srcOrd="0" destOrd="0" presId="urn:microsoft.com/office/officeart/2018/2/layout/IconVerticalSolidList"/>
    <dgm:cxn modelId="{43782D3A-FE84-45A7-B8EA-550B5D2BE647}" type="presParOf" srcId="{CD867C4E-4228-4530-8BBC-3FD6E7B2E6F9}" destId="{AA5B0BCC-4B70-4A4B-AB8F-DF6CC94E160C}" srcOrd="1" destOrd="0" presId="urn:microsoft.com/office/officeart/2018/2/layout/IconVerticalSolidList"/>
    <dgm:cxn modelId="{5F456A14-7E31-4EF3-80B4-4B040C51A224}" type="presParOf" srcId="{CD867C4E-4228-4530-8BBC-3FD6E7B2E6F9}" destId="{FC0DE13B-380B-4746-8761-3F2CF1A590F3}" srcOrd="2" destOrd="0" presId="urn:microsoft.com/office/officeart/2018/2/layout/IconVerticalSolidList"/>
    <dgm:cxn modelId="{35982561-948A-4399-BA43-325C7A89C663}" type="presParOf" srcId="{CD867C4E-4228-4530-8BBC-3FD6E7B2E6F9}" destId="{0BE0C6ED-DFCB-44E9-A169-D58BCA836B10}" srcOrd="3" destOrd="0" presId="urn:microsoft.com/office/officeart/2018/2/layout/IconVerticalSolidList"/>
    <dgm:cxn modelId="{CDA5A3EF-9435-4B0F-8FB0-B25BCC9F40E6}" type="presParOf" srcId="{8002A76E-ADAC-48B4-8566-917D203B7140}" destId="{C3EE158D-4CEB-468D-9F08-7587FA870439}" srcOrd="1" destOrd="0" presId="urn:microsoft.com/office/officeart/2018/2/layout/IconVerticalSolidList"/>
    <dgm:cxn modelId="{434DB424-877E-4980-83C0-C6203FBD645E}" type="presParOf" srcId="{8002A76E-ADAC-48B4-8566-917D203B7140}" destId="{7FE84432-A300-4373-AA01-7F268336A4C8}" srcOrd="2" destOrd="0" presId="urn:microsoft.com/office/officeart/2018/2/layout/IconVerticalSolidList"/>
    <dgm:cxn modelId="{5A6F6070-0B4A-4084-A617-2D22C93A7DBE}" type="presParOf" srcId="{7FE84432-A300-4373-AA01-7F268336A4C8}" destId="{ADDDF77D-63F3-4095-8927-A46A1980BFC5}" srcOrd="0" destOrd="0" presId="urn:microsoft.com/office/officeart/2018/2/layout/IconVerticalSolidList"/>
    <dgm:cxn modelId="{6899CDC1-A6B3-4971-8792-023F67DC1CE0}" type="presParOf" srcId="{7FE84432-A300-4373-AA01-7F268336A4C8}" destId="{DC2A6B54-D3E0-46C2-A80E-0AB6598EC51B}" srcOrd="1" destOrd="0" presId="urn:microsoft.com/office/officeart/2018/2/layout/IconVerticalSolidList"/>
    <dgm:cxn modelId="{79C34280-90BB-4826-B47F-7784794B05F3}" type="presParOf" srcId="{7FE84432-A300-4373-AA01-7F268336A4C8}" destId="{95864959-CEEC-48DB-A809-0DA99B088097}" srcOrd="2" destOrd="0" presId="urn:microsoft.com/office/officeart/2018/2/layout/IconVerticalSolidList"/>
    <dgm:cxn modelId="{785894CF-E995-47C7-B13D-B6AA45FBDEC6}" type="presParOf" srcId="{7FE84432-A300-4373-AA01-7F268336A4C8}" destId="{B834E70C-1803-4907-AEB5-6C48736ADC56}" srcOrd="3" destOrd="0" presId="urn:microsoft.com/office/officeart/2018/2/layout/IconVerticalSolidList"/>
    <dgm:cxn modelId="{B02D7675-400D-46EB-BB41-A719960C191D}" type="presParOf" srcId="{8002A76E-ADAC-48B4-8566-917D203B7140}" destId="{23E1DAA7-CCED-49A7-8483-72D5CB4F647D}" srcOrd="3" destOrd="0" presId="urn:microsoft.com/office/officeart/2018/2/layout/IconVerticalSolidList"/>
    <dgm:cxn modelId="{0BF8E2D5-D7F6-477E-AD21-31D8CA18D37F}" type="presParOf" srcId="{8002A76E-ADAC-48B4-8566-917D203B7140}" destId="{7814FA9C-42B5-425C-898A-0987369DC75B}" srcOrd="4" destOrd="0" presId="urn:microsoft.com/office/officeart/2018/2/layout/IconVerticalSolidList"/>
    <dgm:cxn modelId="{3D684B8C-BA95-4B11-ACE9-80F2A6637087}" type="presParOf" srcId="{7814FA9C-42B5-425C-898A-0987369DC75B}" destId="{B902770C-F262-447D-A87F-3D6C9753F544}" srcOrd="0" destOrd="0" presId="urn:microsoft.com/office/officeart/2018/2/layout/IconVerticalSolidList"/>
    <dgm:cxn modelId="{911122FB-55E3-4EEC-A587-30B82DE99F0E}" type="presParOf" srcId="{7814FA9C-42B5-425C-898A-0987369DC75B}" destId="{4BA4BA4D-BCA2-40BF-AE1F-E74C633A9BB7}" srcOrd="1" destOrd="0" presId="urn:microsoft.com/office/officeart/2018/2/layout/IconVerticalSolidList"/>
    <dgm:cxn modelId="{6EDCD312-2A4E-4B4E-B4F6-7CA7256210E5}" type="presParOf" srcId="{7814FA9C-42B5-425C-898A-0987369DC75B}" destId="{5226C3ED-8CEE-4834-8EE4-4128A75537AA}" srcOrd="2" destOrd="0" presId="urn:microsoft.com/office/officeart/2018/2/layout/IconVerticalSolidList"/>
    <dgm:cxn modelId="{9BF53CA6-7DE3-40C7-8F76-3E57B397E8F3}" type="presParOf" srcId="{7814FA9C-42B5-425C-898A-0987369DC75B}" destId="{6662F639-33AB-4479-BEA1-9A05BD0D3F06}" srcOrd="3" destOrd="0" presId="urn:microsoft.com/office/officeart/2018/2/layout/IconVerticalSolidList"/>
    <dgm:cxn modelId="{0FDD00FF-06F7-445E-B6DC-00AE6D405FB1}" type="presParOf" srcId="{7814FA9C-42B5-425C-898A-0987369DC75B}" destId="{83F7FB33-823A-4CFC-A92B-C153CFD8F9AF}" srcOrd="4" destOrd="0" presId="urn:microsoft.com/office/officeart/2018/2/layout/IconVerticalSolidList"/>
    <dgm:cxn modelId="{C636C263-99B2-472E-8D71-595F14625E85}" type="presParOf" srcId="{8002A76E-ADAC-48B4-8566-917D203B7140}" destId="{F3DA5C76-7127-4A6B-BB25-E4A370337595}" srcOrd="5" destOrd="0" presId="urn:microsoft.com/office/officeart/2018/2/layout/IconVerticalSolidList"/>
    <dgm:cxn modelId="{32BA48B9-D855-4FC6-80E2-5ABF9F577DCC}" type="presParOf" srcId="{8002A76E-ADAC-48B4-8566-917D203B7140}" destId="{A3960A45-C637-4214-A780-7B5B60BCE9A9}" srcOrd="6" destOrd="0" presId="urn:microsoft.com/office/officeart/2018/2/layout/IconVerticalSolidList"/>
    <dgm:cxn modelId="{E54215B0-1184-496D-BE81-300A4C734818}" type="presParOf" srcId="{A3960A45-C637-4214-A780-7B5B60BCE9A9}" destId="{128D913B-4BCF-4679-ADF8-DB243C9FDC0E}" srcOrd="0" destOrd="0" presId="urn:microsoft.com/office/officeart/2018/2/layout/IconVerticalSolidList"/>
    <dgm:cxn modelId="{54A30761-3004-4167-8E41-F8A02E801D2C}" type="presParOf" srcId="{A3960A45-C637-4214-A780-7B5B60BCE9A9}" destId="{6AEB20FD-AD95-4701-8436-D4179C1F984A}" srcOrd="1" destOrd="0" presId="urn:microsoft.com/office/officeart/2018/2/layout/IconVerticalSolidList"/>
    <dgm:cxn modelId="{2BA2F66A-4829-4117-BD0F-15BCC8144B14}" type="presParOf" srcId="{A3960A45-C637-4214-A780-7B5B60BCE9A9}" destId="{B040859F-336A-455F-998F-8CAB416DED1F}" srcOrd="2" destOrd="0" presId="urn:microsoft.com/office/officeart/2018/2/layout/IconVerticalSolidList"/>
    <dgm:cxn modelId="{955AF1B7-B9E7-4EA5-A957-372E2ABD13F2}" type="presParOf" srcId="{A3960A45-C637-4214-A780-7B5B60BCE9A9}" destId="{5FD83A92-FB05-4504-8532-B9D691B04F3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540740A-3A5B-4659-92CF-82FE6E9192C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9BD77BD-3A20-4648-90BA-27CAA313CB7F}">
      <dgm:prSet/>
      <dgm:spPr/>
      <dgm:t>
        <a:bodyPr/>
        <a:lstStyle/>
        <a:p>
          <a:r>
            <a:rPr lang="en-US"/>
            <a:t>The employee will be only added in future if there is dire need. Else, introduction of more automatic system in future to compensate.</a:t>
          </a:r>
        </a:p>
      </dgm:t>
    </dgm:pt>
    <dgm:pt modelId="{A4C9BE4E-58F1-4D85-AA67-56506DFA64A7}" type="parTrans" cxnId="{83FCA466-DCCA-4F47-A5FA-73D004517445}">
      <dgm:prSet/>
      <dgm:spPr/>
      <dgm:t>
        <a:bodyPr/>
        <a:lstStyle/>
        <a:p>
          <a:endParaRPr lang="en-US"/>
        </a:p>
      </dgm:t>
    </dgm:pt>
    <dgm:pt modelId="{1FDD546F-C1DA-48BC-BD25-63601C88D718}" type="sibTrans" cxnId="{83FCA466-DCCA-4F47-A5FA-73D004517445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B43B9BE5-C2D9-416D-AE84-28E31EB5F2D1}">
      <dgm:prSet/>
      <dgm:spPr/>
      <dgm:t>
        <a:bodyPr/>
        <a:lstStyle/>
        <a:p>
          <a:r>
            <a:rPr lang="en-US"/>
            <a:t>Narrow aisle Straddle Truck- 8 feet aisle width; capcities upto 4000 lb</a:t>
          </a:r>
        </a:p>
      </dgm:t>
    </dgm:pt>
    <dgm:pt modelId="{4D641CB2-EB2B-4700-9C4C-E0BF921EF402}" type="parTrans" cxnId="{41D65DF0-E527-4377-95A4-A0D56D7FA73B}">
      <dgm:prSet/>
      <dgm:spPr/>
      <dgm:t>
        <a:bodyPr/>
        <a:lstStyle/>
        <a:p>
          <a:endParaRPr lang="en-US"/>
        </a:p>
      </dgm:t>
    </dgm:pt>
    <dgm:pt modelId="{0E487D66-AF0E-4553-A5DF-DE219528533D}" type="sibTrans" cxnId="{41D65DF0-E527-4377-95A4-A0D56D7FA73B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8583C14-D2B6-48A6-BF66-F6666AAB6E2E}">
      <dgm:prSet/>
      <dgm:spPr/>
      <dgm:t>
        <a:bodyPr/>
        <a:lstStyle/>
        <a:p>
          <a:r>
            <a:rPr lang="en-US"/>
            <a:t>Reach truck- can carry upto 2000 lbs (very good for rack storage and reach upto 45 feet high).</a:t>
          </a:r>
        </a:p>
      </dgm:t>
    </dgm:pt>
    <dgm:pt modelId="{1E4B092C-A2CD-483D-94F2-216988B736BC}" type="parTrans" cxnId="{A5CE538E-041B-4EE0-929F-D9A339BC3350}">
      <dgm:prSet/>
      <dgm:spPr/>
      <dgm:t>
        <a:bodyPr/>
        <a:lstStyle/>
        <a:p>
          <a:endParaRPr lang="en-US"/>
        </a:p>
      </dgm:t>
    </dgm:pt>
    <dgm:pt modelId="{9EA43817-3D5C-4E31-B048-C60ECCA444DF}" type="sibTrans" cxnId="{A5CE538E-041B-4EE0-929F-D9A339BC3350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C6D92FAE-F1AD-4D2C-8F77-44041CDCC158}" type="pres">
      <dgm:prSet presAssocID="{E540740A-3A5B-4659-92CF-82FE6E9192C3}" presName="Name0" presStyleCnt="0">
        <dgm:presLayoutVars>
          <dgm:animLvl val="lvl"/>
          <dgm:resizeHandles val="exact"/>
        </dgm:presLayoutVars>
      </dgm:prSet>
      <dgm:spPr/>
    </dgm:pt>
    <dgm:pt modelId="{9210CEDF-4EDF-4C76-A9EB-F56D0398EBFA}" type="pres">
      <dgm:prSet presAssocID="{79BD77BD-3A20-4648-90BA-27CAA313CB7F}" presName="compositeNode" presStyleCnt="0">
        <dgm:presLayoutVars>
          <dgm:bulletEnabled val="1"/>
        </dgm:presLayoutVars>
      </dgm:prSet>
      <dgm:spPr/>
    </dgm:pt>
    <dgm:pt modelId="{5DD47139-83CF-458A-93A2-C4FC6CF4EF0F}" type="pres">
      <dgm:prSet presAssocID="{79BD77BD-3A20-4648-90BA-27CAA313CB7F}" presName="bgRect" presStyleLbl="alignNode1" presStyleIdx="0" presStyleCnt="3"/>
      <dgm:spPr/>
    </dgm:pt>
    <dgm:pt modelId="{FAB7FA7C-C7A9-4286-8B9F-5691A0192B84}" type="pres">
      <dgm:prSet presAssocID="{1FDD546F-C1DA-48BC-BD25-63601C88D718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B455D6D9-9F8E-40CD-B3D1-156151970227}" type="pres">
      <dgm:prSet presAssocID="{79BD77BD-3A20-4648-90BA-27CAA313CB7F}" presName="nodeRect" presStyleLbl="alignNode1" presStyleIdx="0" presStyleCnt="3">
        <dgm:presLayoutVars>
          <dgm:bulletEnabled val="1"/>
        </dgm:presLayoutVars>
      </dgm:prSet>
      <dgm:spPr/>
    </dgm:pt>
    <dgm:pt modelId="{59E0FBD4-B967-4691-8D57-150B7A99228C}" type="pres">
      <dgm:prSet presAssocID="{1FDD546F-C1DA-48BC-BD25-63601C88D718}" presName="sibTrans" presStyleCnt="0"/>
      <dgm:spPr/>
    </dgm:pt>
    <dgm:pt modelId="{3F844D59-BC7C-4FFD-9F9B-DB21CBDC1223}" type="pres">
      <dgm:prSet presAssocID="{B43B9BE5-C2D9-416D-AE84-28E31EB5F2D1}" presName="compositeNode" presStyleCnt="0">
        <dgm:presLayoutVars>
          <dgm:bulletEnabled val="1"/>
        </dgm:presLayoutVars>
      </dgm:prSet>
      <dgm:spPr/>
    </dgm:pt>
    <dgm:pt modelId="{D245767C-692C-4A5E-B57B-628A3D6DA5BC}" type="pres">
      <dgm:prSet presAssocID="{B43B9BE5-C2D9-416D-AE84-28E31EB5F2D1}" presName="bgRect" presStyleLbl="alignNode1" presStyleIdx="1" presStyleCnt="3"/>
      <dgm:spPr/>
    </dgm:pt>
    <dgm:pt modelId="{435F2362-19F9-4E07-8BB8-736E9E680792}" type="pres">
      <dgm:prSet presAssocID="{0E487D66-AF0E-4553-A5DF-DE219528533D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7DCEBE37-1B93-4009-BDC9-B5A8E7F55517}" type="pres">
      <dgm:prSet presAssocID="{B43B9BE5-C2D9-416D-AE84-28E31EB5F2D1}" presName="nodeRect" presStyleLbl="alignNode1" presStyleIdx="1" presStyleCnt="3">
        <dgm:presLayoutVars>
          <dgm:bulletEnabled val="1"/>
        </dgm:presLayoutVars>
      </dgm:prSet>
      <dgm:spPr/>
    </dgm:pt>
    <dgm:pt modelId="{92F1B33D-C1AB-47CA-8323-66A0A957C1E7}" type="pres">
      <dgm:prSet presAssocID="{0E487D66-AF0E-4553-A5DF-DE219528533D}" presName="sibTrans" presStyleCnt="0"/>
      <dgm:spPr/>
    </dgm:pt>
    <dgm:pt modelId="{6C7C285A-94D0-4724-BF32-1063C62B170F}" type="pres">
      <dgm:prSet presAssocID="{98583C14-D2B6-48A6-BF66-F6666AAB6E2E}" presName="compositeNode" presStyleCnt="0">
        <dgm:presLayoutVars>
          <dgm:bulletEnabled val="1"/>
        </dgm:presLayoutVars>
      </dgm:prSet>
      <dgm:spPr/>
    </dgm:pt>
    <dgm:pt modelId="{1515E8F7-AAE0-4340-8B8E-41D3E6FC0D9F}" type="pres">
      <dgm:prSet presAssocID="{98583C14-D2B6-48A6-BF66-F6666AAB6E2E}" presName="bgRect" presStyleLbl="alignNode1" presStyleIdx="2" presStyleCnt="3"/>
      <dgm:spPr/>
    </dgm:pt>
    <dgm:pt modelId="{96587AEA-E8EA-4531-AE2F-1AAC85186982}" type="pres">
      <dgm:prSet presAssocID="{9EA43817-3D5C-4E31-B048-C60ECCA444D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D17AE6FB-353D-4964-9260-D99733E6C443}" type="pres">
      <dgm:prSet presAssocID="{98583C14-D2B6-48A6-BF66-F6666AAB6E2E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5F40208-9F9C-4B92-9D6E-67BBA308CDC5}" type="presOf" srcId="{0E487D66-AF0E-4553-A5DF-DE219528533D}" destId="{435F2362-19F9-4E07-8BB8-736E9E680792}" srcOrd="0" destOrd="0" presId="urn:microsoft.com/office/officeart/2016/7/layout/LinearBlockProcessNumbered"/>
    <dgm:cxn modelId="{E8EB972D-3746-4756-A31E-F4200018E85B}" type="presOf" srcId="{98583C14-D2B6-48A6-BF66-F6666AAB6E2E}" destId="{D17AE6FB-353D-4964-9260-D99733E6C443}" srcOrd="1" destOrd="0" presId="urn:microsoft.com/office/officeart/2016/7/layout/LinearBlockProcessNumbered"/>
    <dgm:cxn modelId="{83FCA466-DCCA-4F47-A5FA-73D004517445}" srcId="{E540740A-3A5B-4659-92CF-82FE6E9192C3}" destId="{79BD77BD-3A20-4648-90BA-27CAA313CB7F}" srcOrd="0" destOrd="0" parTransId="{A4C9BE4E-58F1-4D85-AA67-56506DFA64A7}" sibTransId="{1FDD546F-C1DA-48BC-BD25-63601C88D718}"/>
    <dgm:cxn modelId="{B0AF5A73-E343-4FFF-AB1C-6D41B7FE4D0F}" type="presOf" srcId="{9EA43817-3D5C-4E31-B048-C60ECCA444DF}" destId="{96587AEA-E8EA-4531-AE2F-1AAC85186982}" srcOrd="0" destOrd="0" presId="urn:microsoft.com/office/officeart/2016/7/layout/LinearBlockProcessNumbered"/>
    <dgm:cxn modelId="{81787F88-E171-48DA-B676-1EDD6AF25E13}" type="presOf" srcId="{79BD77BD-3A20-4648-90BA-27CAA313CB7F}" destId="{5DD47139-83CF-458A-93A2-C4FC6CF4EF0F}" srcOrd="0" destOrd="0" presId="urn:microsoft.com/office/officeart/2016/7/layout/LinearBlockProcessNumbered"/>
    <dgm:cxn modelId="{A5CE538E-041B-4EE0-929F-D9A339BC3350}" srcId="{E540740A-3A5B-4659-92CF-82FE6E9192C3}" destId="{98583C14-D2B6-48A6-BF66-F6666AAB6E2E}" srcOrd="2" destOrd="0" parTransId="{1E4B092C-A2CD-483D-94F2-216988B736BC}" sibTransId="{9EA43817-3D5C-4E31-B048-C60ECCA444DF}"/>
    <dgm:cxn modelId="{CA105E9F-F4FA-47F8-B022-05CB9B9C00FE}" type="presOf" srcId="{1FDD546F-C1DA-48BC-BD25-63601C88D718}" destId="{FAB7FA7C-C7A9-4286-8B9F-5691A0192B84}" srcOrd="0" destOrd="0" presId="urn:microsoft.com/office/officeart/2016/7/layout/LinearBlockProcessNumbered"/>
    <dgm:cxn modelId="{6293EEAD-C096-4B64-B558-25EBCE049C62}" type="presOf" srcId="{B43B9BE5-C2D9-416D-AE84-28E31EB5F2D1}" destId="{7DCEBE37-1B93-4009-BDC9-B5A8E7F55517}" srcOrd="1" destOrd="0" presId="urn:microsoft.com/office/officeart/2016/7/layout/LinearBlockProcessNumbered"/>
    <dgm:cxn modelId="{86282BAF-01FB-4051-BF66-BC33B272A917}" type="presOf" srcId="{E540740A-3A5B-4659-92CF-82FE6E9192C3}" destId="{C6D92FAE-F1AD-4D2C-8F77-44041CDCC158}" srcOrd="0" destOrd="0" presId="urn:microsoft.com/office/officeart/2016/7/layout/LinearBlockProcessNumbered"/>
    <dgm:cxn modelId="{A11707B6-D178-4EE7-9BA3-1D86581FFA6C}" type="presOf" srcId="{79BD77BD-3A20-4648-90BA-27CAA313CB7F}" destId="{B455D6D9-9F8E-40CD-B3D1-156151970227}" srcOrd="1" destOrd="0" presId="urn:microsoft.com/office/officeart/2016/7/layout/LinearBlockProcessNumbered"/>
    <dgm:cxn modelId="{493CE8CB-DAC4-4F21-A7A2-7FB220310C2E}" type="presOf" srcId="{B43B9BE5-C2D9-416D-AE84-28E31EB5F2D1}" destId="{D245767C-692C-4A5E-B57B-628A3D6DA5BC}" srcOrd="0" destOrd="0" presId="urn:microsoft.com/office/officeart/2016/7/layout/LinearBlockProcessNumbered"/>
    <dgm:cxn modelId="{7EBA9FE9-9DDF-46C3-8B41-F300D01716B4}" type="presOf" srcId="{98583C14-D2B6-48A6-BF66-F6666AAB6E2E}" destId="{1515E8F7-AAE0-4340-8B8E-41D3E6FC0D9F}" srcOrd="0" destOrd="0" presId="urn:microsoft.com/office/officeart/2016/7/layout/LinearBlockProcessNumbered"/>
    <dgm:cxn modelId="{41D65DF0-E527-4377-95A4-A0D56D7FA73B}" srcId="{E540740A-3A5B-4659-92CF-82FE6E9192C3}" destId="{B43B9BE5-C2D9-416D-AE84-28E31EB5F2D1}" srcOrd="1" destOrd="0" parTransId="{4D641CB2-EB2B-4700-9C4C-E0BF921EF402}" sibTransId="{0E487D66-AF0E-4553-A5DF-DE219528533D}"/>
    <dgm:cxn modelId="{99E9CC0C-964F-429C-8038-23E45DA032B6}" type="presParOf" srcId="{C6D92FAE-F1AD-4D2C-8F77-44041CDCC158}" destId="{9210CEDF-4EDF-4C76-A9EB-F56D0398EBFA}" srcOrd="0" destOrd="0" presId="urn:microsoft.com/office/officeart/2016/7/layout/LinearBlockProcessNumbered"/>
    <dgm:cxn modelId="{8A038F34-A69A-4C9C-A720-B0B0CEA0EB6B}" type="presParOf" srcId="{9210CEDF-4EDF-4C76-A9EB-F56D0398EBFA}" destId="{5DD47139-83CF-458A-93A2-C4FC6CF4EF0F}" srcOrd="0" destOrd="0" presId="urn:microsoft.com/office/officeart/2016/7/layout/LinearBlockProcessNumbered"/>
    <dgm:cxn modelId="{887ED0CF-AE4D-4D0D-B659-B02DBA80CF76}" type="presParOf" srcId="{9210CEDF-4EDF-4C76-A9EB-F56D0398EBFA}" destId="{FAB7FA7C-C7A9-4286-8B9F-5691A0192B84}" srcOrd="1" destOrd="0" presId="urn:microsoft.com/office/officeart/2016/7/layout/LinearBlockProcessNumbered"/>
    <dgm:cxn modelId="{ED213C69-6123-49F4-9068-CBB939671D3A}" type="presParOf" srcId="{9210CEDF-4EDF-4C76-A9EB-F56D0398EBFA}" destId="{B455D6D9-9F8E-40CD-B3D1-156151970227}" srcOrd="2" destOrd="0" presId="urn:microsoft.com/office/officeart/2016/7/layout/LinearBlockProcessNumbered"/>
    <dgm:cxn modelId="{C8025C31-9A14-497C-B529-672164DB9F4E}" type="presParOf" srcId="{C6D92FAE-F1AD-4D2C-8F77-44041CDCC158}" destId="{59E0FBD4-B967-4691-8D57-150B7A99228C}" srcOrd="1" destOrd="0" presId="urn:microsoft.com/office/officeart/2016/7/layout/LinearBlockProcessNumbered"/>
    <dgm:cxn modelId="{6642A850-6740-47E9-9E75-17199F8BA769}" type="presParOf" srcId="{C6D92FAE-F1AD-4D2C-8F77-44041CDCC158}" destId="{3F844D59-BC7C-4FFD-9F9B-DB21CBDC1223}" srcOrd="2" destOrd="0" presId="urn:microsoft.com/office/officeart/2016/7/layout/LinearBlockProcessNumbered"/>
    <dgm:cxn modelId="{1D7E559A-96F2-4E4D-BBE2-41993555A577}" type="presParOf" srcId="{3F844D59-BC7C-4FFD-9F9B-DB21CBDC1223}" destId="{D245767C-692C-4A5E-B57B-628A3D6DA5BC}" srcOrd="0" destOrd="0" presId="urn:microsoft.com/office/officeart/2016/7/layout/LinearBlockProcessNumbered"/>
    <dgm:cxn modelId="{5BBF2F3D-D8E3-4E49-A878-ACD124A59536}" type="presParOf" srcId="{3F844D59-BC7C-4FFD-9F9B-DB21CBDC1223}" destId="{435F2362-19F9-4E07-8BB8-736E9E680792}" srcOrd="1" destOrd="0" presId="urn:microsoft.com/office/officeart/2016/7/layout/LinearBlockProcessNumbered"/>
    <dgm:cxn modelId="{5F9276D5-4A24-430F-9AB3-8A572D8F9AF6}" type="presParOf" srcId="{3F844D59-BC7C-4FFD-9F9B-DB21CBDC1223}" destId="{7DCEBE37-1B93-4009-BDC9-B5A8E7F55517}" srcOrd="2" destOrd="0" presId="urn:microsoft.com/office/officeart/2016/7/layout/LinearBlockProcessNumbered"/>
    <dgm:cxn modelId="{5A801D97-265D-4821-B9AD-D56D66493707}" type="presParOf" srcId="{C6D92FAE-F1AD-4D2C-8F77-44041CDCC158}" destId="{92F1B33D-C1AB-47CA-8323-66A0A957C1E7}" srcOrd="3" destOrd="0" presId="urn:microsoft.com/office/officeart/2016/7/layout/LinearBlockProcessNumbered"/>
    <dgm:cxn modelId="{700F0E76-038E-4AB9-BB04-8ABE456CBF3D}" type="presParOf" srcId="{C6D92FAE-F1AD-4D2C-8F77-44041CDCC158}" destId="{6C7C285A-94D0-4724-BF32-1063C62B170F}" srcOrd="4" destOrd="0" presId="urn:microsoft.com/office/officeart/2016/7/layout/LinearBlockProcessNumbered"/>
    <dgm:cxn modelId="{1F2BDF03-E7F1-416C-861B-981E1C2A34C2}" type="presParOf" srcId="{6C7C285A-94D0-4724-BF32-1063C62B170F}" destId="{1515E8F7-AAE0-4340-8B8E-41D3E6FC0D9F}" srcOrd="0" destOrd="0" presId="urn:microsoft.com/office/officeart/2016/7/layout/LinearBlockProcessNumbered"/>
    <dgm:cxn modelId="{40CC97DD-8760-456E-8F39-76EEB8BEE4D6}" type="presParOf" srcId="{6C7C285A-94D0-4724-BF32-1063C62B170F}" destId="{96587AEA-E8EA-4531-AE2F-1AAC85186982}" srcOrd="1" destOrd="0" presId="urn:microsoft.com/office/officeart/2016/7/layout/LinearBlockProcessNumbered"/>
    <dgm:cxn modelId="{3CAE3DD3-9361-4BEB-BAE1-A00371C74880}" type="presParOf" srcId="{6C7C285A-94D0-4724-BF32-1063C62B170F}" destId="{D17AE6FB-353D-4964-9260-D99733E6C443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49CED23-569D-41EB-91AE-9F651D76963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7A1FE2C-6336-44BA-B132-327BAF0121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5.5% annual growth is estimated and compunded till 2024.</a:t>
          </a:r>
        </a:p>
      </dgm:t>
    </dgm:pt>
    <dgm:pt modelId="{039C83B2-AEBD-41E5-B0EB-ACBFE5DC0784}" type="parTrans" cxnId="{E83C8B0E-E7D7-4D03-9E03-8C81244B8230}">
      <dgm:prSet/>
      <dgm:spPr/>
      <dgm:t>
        <a:bodyPr/>
        <a:lstStyle/>
        <a:p>
          <a:endParaRPr lang="en-US"/>
        </a:p>
      </dgm:t>
    </dgm:pt>
    <dgm:pt modelId="{D8114D79-32F9-46FF-A276-CCF25896FC1A}" type="sibTrans" cxnId="{E83C8B0E-E7D7-4D03-9E03-8C81244B823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85B527D-FDC2-4380-BF3B-AB8CDA5E37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Calculations were done for 2015 and 2024 and the final data is corresponding to the 2024.</a:t>
          </a:r>
        </a:p>
      </dgm:t>
    </dgm:pt>
    <dgm:pt modelId="{CDC2CDC8-B71A-4DF3-8A7D-9A7DDB340DA0}" type="parTrans" cxnId="{136C1F22-EB79-4AAA-B2A7-C7C7898EA8F5}">
      <dgm:prSet/>
      <dgm:spPr/>
      <dgm:t>
        <a:bodyPr/>
        <a:lstStyle/>
        <a:p>
          <a:endParaRPr lang="en-US"/>
        </a:p>
      </dgm:t>
    </dgm:pt>
    <dgm:pt modelId="{2230D800-BF14-43C1-A31F-0D93A0DF8B93}" type="sibTrans" cxnId="{136C1F22-EB79-4AAA-B2A7-C7C7898EA8F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B995C8D-1DF5-4B0A-ACBD-068966A0F5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20% of the slow-moving products from current warehouse are shifted to direct to store system in new warehouse.</a:t>
          </a:r>
        </a:p>
      </dgm:t>
    </dgm:pt>
    <dgm:pt modelId="{BB685ECC-CEAF-4975-B3C6-09FA77D6920D}" type="parTrans" cxnId="{A35D300D-CB78-4DC2-9E87-D38B57B40814}">
      <dgm:prSet/>
      <dgm:spPr/>
      <dgm:t>
        <a:bodyPr/>
        <a:lstStyle/>
        <a:p>
          <a:endParaRPr lang="en-US"/>
        </a:p>
      </dgm:t>
    </dgm:pt>
    <dgm:pt modelId="{378B0121-D135-4281-9486-13685814F331}" type="sibTrans" cxnId="{A35D300D-CB78-4DC2-9E87-D38B57B4081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8177CB1-FD24-4B7C-B673-2719BE4FCC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9 new products from 2015 warehouse inventory is shifted to crossdocking in new warehouse.</a:t>
          </a:r>
        </a:p>
      </dgm:t>
    </dgm:pt>
    <dgm:pt modelId="{5827B755-3F8B-4224-B263-CC78BF222776}" type="parTrans" cxnId="{7DFA4E40-19D8-475A-A386-33A236FEAAA5}">
      <dgm:prSet/>
      <dgm:spPr/>
      <dgm:t>
        <a:bodyPr/>
        <a:lstStyle/>
        <a:p>
          <a:endParaRPr lang="en-US"/>
        </a:p>
      </dgm:t>
    </dgm:pt>
    <dgm:pt modelId="{F491B8D5-A386-4FDE-B35C-6F11578D0ED8}" type="sibTrans" cxnId="{7DFA4E40-19D8-475A-A386-33A236FEAAA5}">
      <dgm:prSet/>
      <dgm:spPr/>
      <dgm:t>
        <a:bodyPr/>
        <a:lstStyle/>
        <a:p>
          <a:endParaRPr lang="en-US"/>
        </a:p>
      </dgm:t>
    </dgm:pt>
    <dgm:pt modelId="{9384E31B-25A7-477D-9BDA-E81DAF8BEB3B}" type="pres">
      <dgm:prSet presAssocID="{049CED23-569D-41EB-91AE-9F651D769633}" presName="root" presStyleCnt="0">
        <dgm:presLayoutVars>
          <dgm:dir/>
          <dgm:resizeHandles val="exact"/>
        </dgm:presLayoutVars>
      </dgm:prSet>
      <dgm:spPr/>
    </dgm:pt>
    <dgm:pt modelId="{9F0C2E4F-EA37-4EAE-99E4-A7ADF37AF730}" type="pres">
      <dgm:prSet presAssocID="{049CED23-569D-41EB-91AE-9F651D769633}" presName="container" presStyleCnt="0">
        <dgm:presLayoutVars>
          <dgm:dir/>
          <dgm:resizeHandles val="exact"/>
        </dgm:presLayoutVars>
      </dgm:prSet>
      <dgm:spPr/>
    </dgm:pt>
    <dgm:pt modelId="{56AB782E-05F5-4CEB-8712-57F526467E31}" type="pres">
      <dgm:prSet presAssocID="{E7A1FE2C-6336-44BA-B132-327BAF012135}" presName="compNode" presStyleCnt="0"/>
      <dgm:spPr/>
    </dgm:pt>
    <dgm:pt modelId="{8CD88F41-608D-4015-8249-0FC44B5302E0}" type="pres">
      <dgm:prSet presAssocID="{E7A1FE2C-6336-44BA-B132-327BAF012135}" presName="iconBgRect" presStyleLbl="bgShp" presStyleIdx="0" presStyleCnt="4"/>
      <dgm:spPr/>
    </dgm:pt>
    <dgm:pt modelId="{A5E60A45-61A0-4769-98D0-0655BF659340}" type="pres">
      <dgm:prSet presAssocID="{E7A1FE2C-6336-44BA-B132-327BAF01213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AD28C593-5784-456B-947F-7D9EA38B31D3}" type="pres">
      <dgm:prSet presAssocID="{E7A1FE2C-6336-44BA-B132-327BAF012135}" presName="spaceRect" presStyleCnt="0"/>
      <dgm:spPr/>
    </dgm:pt>
    <dgm:pt modelId="{80330252-1FAB-48FE-B928-2A5631EE964F}" type="pres">
      <dgm:prSet presAssocID="{E7A1FE2C-6336-44BA-B132-327BAF012135}" presName="textRect" presStyleLbl="revTx" presStyleIdx="0" presStyleCnt="4">
        <dgm:presLayoutVars>
          <dgm:chMax val="1"/>
          <dgm:chPref val="1"/>
        </dgm:presLayoutVars>
      </dgm:prSet>
      <dgm:spPr/>
    </dgm:pt>
    <dgm:pt modelId="{0CF48839-99FC-4A3D-B3A5-14F2C2A58B83}" type="pres">
      <dgm:prSet presAssocID="{D8114D79-32F9-46FF-A276-CCF25896FC1A}" presName="sibTrans" presStyleLbl="sibTrans2D1" presStyleIdx="0" presStyleCnt="0"/>
      <dgm:spPr/>
    </dgm:pt>
    <dgm:pt modelId="{2AB0AAEA-5C0E-4ED0-8576-F777D93B93DE}" type="pres">
      <dgm:prSet presAssocID="{185B527D-FDC2-4380-BF3B-AB8CDA5E3752}" presName="compNode" presStyleCnt="0"/>
      <dgm:spPr/>
    </dgm:pt>
    <dgm:pt modelId="{7C3FB461-241D-4554-B616-0A076E587FEB}" type="pres">
      <dgm:prSet presAssocID="{185B527D-FDC2-4380-BF3B-AB8CDA5E3752}" presName="iconBgRect" presStyleLbl="bgShp" presStyleIdx="1" presStyleCnt="4"/>
      <dgm:spPr/>
    </dgm:pt>
    <dgm:pt modelId="{8BDD021E-5974-49F4-A13A-1E2F61A6298E}" type="pres">
      <dgm:prSet presAssocID="{185B527D-FDC2-4380-BF3B-AB8CDA5E375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F1154337-5C4B-4D28-BF18-2DAD2788A1FE}" type="pres">
      <dgm:prSet presAssocID="{185B527D-FDC2-4380-BF3B-AB8CDA5E3752}" presName="spaceRect" presStyleCnt="0"/>
      <dgm:spPr/>
    </dgm:pt>
    <dgm:pt modelId="{1A965FBA-B1EB-462F-9E38-71C1E83EADAD}" type="pres">
      <dgm:prSet presAssocID="{185B527D-FDC2-4380-BF3B-AB8CDA5E3752}" presName="textRect" presStyleLbl="revTx" presStyleIdx="1" presStyleCnt="4">
        <dgm:presLayoutVars>
          <dgm:chMax val="1"/>
          <dgm:chPref val="1"/>
        </dgm:presLayoutVars>
      </dgm:prSet>
      <dgm:spPr/>
    </dgm:pt>
    <dgm:pt modelId="{B5EC8CC0-5798-4AD3-A89A-857D75D5BFCD}" type="pres">
      <dgm:prSet presAssocID="{2230D800-BF14-43C1-A31F-0D93A0DF8B93}" presName="sibTrans" presStyleLbl="sibTrans2D1" presStyleIdx="0" presStyleCnt="0"/>
      <dgm:spPr/>
    </dgm:pt>
    <dgm:pt modelId="{24DDCCF8-69CF-4383-A125-1DCFFA07F3C3}" type="pres">
      <dgm:prSet presAssocID="{FB995C8D-1DF5-4B0A-ACBD-068966A0F528}" presName="compNode" presStyleCnt="0"/>
      <dgm:spPr/>
    </dgm:pt>
    <dgm:pt modelId="{77649BF2-A815-4DD1-9E8E-FD65E3CAAF59}" type="pres">
      <dgm:prSet presAssocID="{FB995C8D-1DF5-4B0A-ACBD-068966A0F528}" presName="iconBgRect" presStyleLbl="bgShp" presStyleIdx="2" presStyleCnt="4"/>
      <dgm:spPr/>
    </dgm:pt>
    <dgm:pt modelId="{73FF89F5-7C67-4828-843D-4780E4F242BC}" type="pres">
      <dgm:prSet presAssocID="{FB995C8D-1DF5-4B0A-ACBD-068966A0F52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894FB3F5-5BF7-4B41-BF79-D9A8B182D029}" type="pres">
      <dgm:prSet presAssocID="{FB995C8D-1DF5-4B0A-ACBD-068966A0F528}" presName="spaceRect" presStyleCnt="0"/>
      <dgm:spPr/>
    </dgm:pt>
    <dgm:pt modelId="{5F3C7485-2B7F-4E44-8675-3ADC1A782013}" type="pres">
      <dgm:prSet presAssocID="{FB995C8D-1DF5-4B0A-ACBD-068966A0F528}" presName="textRect" presStyleLbl="revTx" presStyleIdx="2" presStyleCnt="4">
        <dgm:presLayoutVars>
          <dgm:chMax val="1"/>
          <dgm:chPref val="1"/>
        </dgm:presLayoutVars>
      </dgm:prSet>
      <dgm:spPr/>
    </dgm:pt>
    <dgm:pt modelId="{AAD93501-975D-4D56-8D3F-D1A2E68DCF41}" type="pres">
      <dgm:prSet presAssocID="{378B0121-D135-4281-9486-13685814F331}" presName="sibTrans" presStyleLbl="sibTrans2D1" presStyleIdx="0" presStyleCnt="0"/>
      <dgm:spPr/>
    </dgm:pt>
    <dgm:pt modelId="{1128B203-5439-4753-A627-68A597E77BDD}" type="pres">
      <dgm:prSet presAssocID="{58177CB1-FD24-4B7C-B673-2719BE4FCCDF}" presName="compNode" presStyleCnt="0"/>
      <dgm:spPr/>
    </dgm:pt>
    <dgm:pt modelId="{8FF00EF2-1BB3-405D-BA57-FC30A6BAF9BD}" type="pres">
      <dgm:prSet presAssocID="{58177CB1-FD24-4B7C-B673-2719BE4FCCDF}" presName="iconBgRect" presStyleLbl="bgShp" presStyleIdx="3" presStyleCnt="4"/>
      <dgm:spPr/>
    </dgm:pt>
    <dgm:pt modelId="{70D5F02D-119B-4E00-8061-986294E6B053}" type="pres">
      <dgm:prSet presAssocID="{58177CB1-FD24-4B7C-B673-2719BE4FCCD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F212C0CD-FC9D-47E5-9990-30D8172DE78B}" type="pres">
      <dgm:prSet presAssocID="{58177CB1-FD24-4B7C-B673-2719BE4FCCDF}" presName="spaceRect" presStyleCnt="0"/>
      <dgm:spPr/>
    </dgm:pt>
    <dgm:pt modelId="{7A2F7135-EF31-4056-BE97-06BE9E0BEB9D}" type="pres">
      <dgm:prSet presAssocID="{58177CB1-FD24-4B7C-B673-2719BE4FCCD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35D300D-CB78-4DC2-9E87-D38B57B40814}" srcId="{049CED23-569D-41EB-91AE-9F651D769633}" destId="{FB995C8D-1DF5-4B0A-ACBD-068966A0F528}" srcOrd="2" destOrd="0" parTransId="{BB685ECC-CEAF-4975-B3C6-09FA77D6920D}" sibTransId="{378B0121-D135-4281-9486-13685814F331}"/>
    <dgm:cxn modelId="{E83C8B0E-E7D7-4D03-9E03-8C81244B8230}" srcId="{049CED23-569D-41EB-91AE-9F651D769633}" destId="{E7A1FE2C-6336-44BA-B132-327BAF012135}" srcOrd="0" destOrd="0" parTransId="{039C83B2-AEBD-41E5-B0EB-ACBFE5DC0784}" sibTransId="{D8114D79-32F9-46FF-A276-CCF25896FC1A}"/>
    <dgm:cxn modelId="{72E4AA17-1C56-4AFB-8228-F4006B583C6D}" type="presOf" srcId="{58177CB1-FD24-4B7C-B673-2719BE4FCCDF}" destId="{7A2F7135-EF31-4056-BE97-06BE9E0BEB9D}" srcOrd="0" destOrd="0" presId="urn:microsoft.com/office/officeart/2018/2/layout/IconCircleList"/>
    <dgm:cxn modelId="{136C1F22-EB79-4AAA-B2A7-C7C7898EA8F5}" srcId="{049CED23-569D-41EB-91AE-9F651D769633}" destId="{185B527D-FDC2-4380-BF3B-AB8CDA5E3752}" srcOrd="1" destOrd="0" parTransId="{CDC2CDC8-B71A-4DF3-8A7D-9A7DDB340DA0}" sibTransId="{2230D800-BF14-43C1-A31F-0D93A0DF8B93}"/>
    <dgm:cxn modelId="{7DFA4E40-19D8-475A-A386-33A236FEAAA5}" srcId="{049CED23-569D-41EB-91AE-9F651D769633}" destId="{58177CB1-FD24-4B7C-B673-2719BE4FCCDF}" srcOrd="3" destOrd="0" parTransId="{5827B755-3F8B-4224-B263-CC78BF222776}" sibTransId="{F491B8D5-A386-4FDE-B35C-6F11578D0ED8}"/>
    <dgm:cxn modelId="{AF4F30CE-7A97-42AD-81EA-14679C3C6BD1}" type="presOf" srcId="{D8114D79-32F9-46FF-A276-CCF25896FC1A}" destId="{0CF48839-99FC-4A3D-B3A5-14F2C2A58B83}" srcOrd="0" destOrd="0" presId="urn:microsoft.com/office/officeart/2018/2/layout/IconCircleList"/>
    <dgm:cxn modelId="{55E16FDC-5498-4E6B-811B-0C6484808CC3}" type="presOf" srcId="{185B527D-FDC2-4380-BF3B-AB8CDA5E3752}" destId="{1A965FBA-B1EB-462F-9E38-71C1E83EADAD}" srcOrd="0" destOrd="0" presId="urn:microsoft.com/office/officeart/2018/2/layout/IconCircleList"/>
    <dgm:cxn modelId="{40472CDE-4F1C-40E8-AB6B-B4408F35F777}" type="presOf" srcId="{2230D800-BF14-43C1-A31F-0D93A0DF8B93}" destId="{B5EC8CC0-5798-4AD3-A89A-857D75D5BFCD}" srcOrd="0" destOrd="0" presId="urn:microsoft.com/office/officeart/2018/2/layout/IconCircleList"/>
    <dgm:cxn modelId="{CC4384F3-26E8-476D-9D1B-549207BC9D12}" type="presOf" srcId="{E7A1FE2C-6336-44BA-B132-327BAF012135}" destId="{80330252-1FAB-48FE-B928-2A5631EE964F}" srcOrd="0" destOrd="0" presId="urn:microsoft.com/office/officeart/2018/2/layout/IconCircleList"/>
    <dgm:cxn modelId="{82E5DFF4-FB46-46FD-BA06-42A4DF02CE05}" type="presOf" srcId="{049CED23-569D-41EB-91AE-9F651D769633}" destId="{9384E31B-25A7-477D-9BDA-E81DAF8BEB3B}" srcOrd="0" destOrd="0" presId="urn:microsoft.com/office/officeart/2018/2/layout/IconCircleList"/>
    <dgm:cxn modelId="{14EE54F5-AE58-4B96-91E9-71B9EE378A3F}" type="presOf" srcId="{378B0121-D135-4281-9486-13685814F331}" destId="{AAD93501-975D-4D56-8D3F-D1A2E68DCF41}" srcOrd="0" destOrd="0" presId="urn:microsoft.com/office/officeart/2018/2/layout/IconCircleList"/>
    <dgm:cxn modelId="{D8C219F9-B175-4793-9D59-198F69C45457}" type="presOf" srcId="{FB995C8D-1DF5-4B0A-ACBD-068966A0F528}" destId="{5F3C7485-2B7F-4E44-8675-3ADC1A782013}" srcOrd="0" destOrd="0" presId="urn:microsoft.com/office/officeart/2018/2/layout/IconCircleList"/>
    <dgm:cxn modelId="{E8461F60-8D47-42C0-BA4C-0A03549EAA9F}" type="presParOf" srcId="{9384E31B-25A7-477D-9BDA-E81DAF8BEB3B}" destId="{9F0C2E4F-EA37-4EAE-99E4-A7ADF37AF730}" srcOrd="0" destOrd="0" presId="urn:microsoft.com/office/officeart/2018/2/layout/IconCircleList"/>
    <dgm:cxn modelId="{C3E799CC-9588-4AD0-B53C-9D5AC8D4485A}" type="presParOf" srcId="{9F0C2E4F-EA37-4EAE-99E4-A7ADF37AF730}" destId="{56AB782E-05F5-4CEB-8712-57F526467E31}" srcOrd="0" destOrd="0" presId="urn:microsoft.com/office/officeart/2018/2/layout/IconCircleList"/>
    <dgm:cxn modelId="{6F0F94EC-25FF-485C-A065-4E5DB436EBA9}" type="presParOf" srcId="{56AB782E-05F5-4CEB-8712-57F526467E31}" destId="{8CD88F41-608D-4015-8249-0FC44B5302E0}" srcOrd="0" destOrd="0" presId="urn:microsoft.com/office/officeart/2018/2/layout/IconCircleList"/>
    <dgm:cxn modelId="{CC8DDD38-C5B5-4A4C-A508-E3EDD9E4A796}" type="presParOf" srcId="{56AB782E-05F5-4CEB-8712-57F526467E31}" destId="{A5E60A45-61A0-4769-98D0-0655BF659340}" srcOrd="1" destOrd="0" presId="urn:microsoft.com/office/officeart/2018/2/layout/IconCircleList"/>
    <dgm:cxn modelId="{8E37406C-7D64-4BDB-ABD1-CEF3719B77EA}" type="presParOf" srcId="{56AB782E-05F5-4CEB-8712-57F526467E31}" destId="{AD28C593-5784-456B-947F-7D9EA38B31D3}" srcOrd="2" destOrd="0" presId="urn:microsoft.com/office/officeart/2018/2/layout/IconCircleList"/>
    <dgm:cxn modelId="{D0C63466-0E71-4180-B6E3-245BB47EBCB4}" type="presParOf" srcId="{56AB782E-05F5-4CEB-8712-57F526467E31}" destId="{80330252-1FAB-48FE-B928-2A5631EE964F}" srcOrd="3" destOrd="0" presId="urn:microsoft.com/office/officeart/2018/2/layout/IconCircleList"/>
    <dgm:cxn modelId="{6300DC45-5982-4444-8CCE-928F61EB5B6C}" type="presParOf" srcId="{9F0C2E4F-EA37-4EAE-99E4-A7ADF37AF730}" destId="{0CF48839-99FC-4A3D-B3A5-14F2C2A58B83}" srcOrd="1" destOrd="0" presId="urn:microsoft.com/office/officeart/2018/2/layout/IconCircleList"/>
    <dgm:cxn modelId="{52844535-C022-4ED4-B38A-82C090FD360E}" type="presParOf" srcId="{9F0C2E4F-EA37-4EAE-99E4-A7ADF37AF730}" destId="{2AB0AAEA-5C0E-4ED0-8576-F777D93B93DE}" srcOrd="2" destOrd="0" presId="urn:microsoft.com/office/officeart/2018/2/layout/IconCircleList"/>
    <dgm:cxn modelId="{4DF8E1AA-0888-4D80-9380-0CDF40ACFF00}" type="presParOf" srcId="{2AB0AAEA-5C0E-4ED0-8576-F777D93B93DE}" destId="{7C3FB461-241D-4554-B616-0A076E587FEB}" srcOrd="0" destOrd="0" presId="urn:microsoft.com/office/officeart/2018/2/layout/IconCircleList"/>
    <dgm:cxn modelId="{FC959405-B9B3-47E2-9C76-5504E2A5E565}" type="presParOf" srcId="{2AB0AAEA-5C0E-4ED0-8576-F777D93B93DE}" destId="{8BDD021E-5974-49F4-A13A-1E2F61A6298E}" srcOrd="1" destOrd="0" presId="urn:microsoft.com/office/officeart/2018/2/layout/IconCircleList"/>
    <dgm:cxn modelId="{6F30C85B-DE3B-46A2-804C-59B6BCA7B3C5}" type="presParOf" srcId="{2AB0AAEA-5C0E-4ED0-8576-F777D93B93DE}" destId="{F1154337-5C4B-4D28-BF18-2DAD2788A1FE}" srcOrd="2" destOrd="0" presId="urn:microsoft.com/office/officeart/2018/2/layout/IconCircleList"/>
    <dgm:cxn modelId="{4E6CB4DE-E93B-447E-9207-02977183F50E}" type="presParOf" srcId="{2AB0AAEA-5C0E-4ED0-8576-F777D93B93DE}" destId="{1A965FBA-B1EB-462F-9E38-71C1E83EADAD}" srcOrd="3" destOrd="0" presId="urn:microsoft.com/office/officeart/2018/2/layout/IconCircleList"/>
    <dgm:cxn modelId="{D9B8E4B8-5C80-4DD1-A7B8-67AE35C46AD2}" type="presParOf" srcId="{9F0C2E4F-EA37-4EAE-99E4-A7ADF37AF730}" destId="{B5EC8CC0-5798-4AD3-A89A-857D75D5BFCD}" srcOrd="3" destOrd="0" presId="urn:microsoft.com/office/officeart/2018/2/layout/IconCircleList"/>
    <dgm:cxn modelId="{3F011D25-72BE-48A4-84F9-710AC88600CE}" type="presParOf" srcId="{9F0C2E4F-EA37-4EAE-99E4-A7ADF37AF730}" destId="{24DDCCF8-69CF-4383-A125-1DCFFA07F3C3}" srcOrd="4" destOrd="0" presId="urn:microsoft.com/office/officeart/2018/2/layout/IconCircleList"/>
    <dgm:cxn modelId="{657829CB-E4B8-4B5A-A748-02CAC22D7AD8}" type="presParOf" srcId="{24DDCCF8-69CF-4383-A125-1DCFFA07F3C3}" destId="{77649BF2-A815-4DD1-9E8E-FD65E3CAAF59}" srcOrd="0" destOrd="0" presId="urn:microsoft.com/office/officeart/2018/2/layout/IconCircleList"/>
    <dgm:cxn modelId="{B77B62AE-F2D7-436F-AFA6-3061DB929419}" type="presParOf" srcId="{24DDCCF8-69CF-4383-A125-1DCFFA07F3C3}" destId="{73FF89F5-7C67-4828-843D-4780E4F242BC}" srcOrd="1" destOrd="0" presId="urn:microsoft.com/office/officeart/2018/2/layout/IconCircleList"/>
    <dgm:cxn modelId="{BA2C24A0-3A6C-4D8D-AAE2-E5DAF52E4A63}" type="presParOf" srcId="{24DDCCF8-69CF-4383-A125-1DCFFA07F3C3}" destId="{894FB3F5-5BF7-4B41-BF79-D9A8B182D029}" srcOrd="2" destOrd="0" presId="urn:microsoft.com/office/officeart/2018/2/layout/IconCircleList"/>
    <dgm:cxn modelId="{3F3297B8-1DB3-49AA-9D3A-1A973588FE64}" type="presParOf" srcId="{24DDCCF8-69CF-4383-A125-1DCFFA07F3C3}" destId="{5F3C7485-2B7F-4E44-8675-3ADC1A782013}" srcOrd="3" destOrd="0" presId="urn:microsoft.com/office/officeart/2018/2/layout/IconCircleList"/>
    <dgm:cxn modelId="{16580EDB-35FA-4BED-B108-B80AE3AABF04}" type="presParOf" srcId="{9F0C2E4F-EA37-4EAE-99E4-A7ADF37AF730}" destId="{AAD93501-975D-4D56-8D3F-D1A2E68DCF41}" srcOrd="5" destOrd="0" presId="urn:microsoft.com/office/officeart/2018/2/layout/IconCircleList"/>
    <dgm:cxn modelId="{24435BBA-9066-4994-A211-6596168FA1D2}" type="presParOf" srcId="{9F0C2E4F-EA37-4EAE-99E4-A7ADF37AF730}" destId="{1128B203-5439-4753-A627-68A597E77BDD}" srcOrd="6" destOrd="0" presId="urn:microsoft.com/office/officeart/2018/2/layout/IconCircleList"/>
    <dgm:cxn modelId="{E69DCB6F-121E-4840-BBF7-60068617D1AF}" type="presParOf" srcId="{1128B203-5439-4753-A627-68A597E77BDD}" destId="{8FF00EF2-1BB3-405D-BA57-FC30A6BAF9BD}" srcOrd="0" destOrd="0" presId="urn:microsoft.com/office/officeart/2018/2/layout/IconCircleList"/>
    <dgm:cxn modelId="{59347761-EB29-4E07-B32F-0082453696E1}" type="presParOf" srcId="{1128B203-5439-4753-A627-68A597E77BDD}" destId="{70D5F02D-119B-4E00-8061-986294E6B053}" srcOrd="1" destOrd="0" presId="urn:microsoft.com/office/officeart/2018/2/layout/IconCircleList"/>
    <dgm:cxn modelId="{F5C00C23-D751-4044-BB65-3F80F46CDFA1}" type="presParOf" srcId="{1128B203-5439-4753-A627-68A597E77BDD}" destId="{F212C0CD-FC9D-47E5-9990-30D8172DE78B}" srcOrd="2" destOrd="0" presId="urn:microsoft.com/office/officeart/2018/2/layout/IconCircleList"/>
    <dgm:cxn modelId="{3A84723C-1428-45F6-A571-EEEA0C1817D2}" type="presParOf" srcId="{1128B203-5439-4753-A627-68A597E77BDD}" destId="{7A2F7135-EF31-4056-BE97-06BE9E0BEB9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BD77302-D6DA-43F5-8F57-86D87925818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317E3B0-DDE0-4702-BFBF-B9C166FA88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Record keeping for the inventory data needs to be improved</a:t>
          </a:r>
        </a:p>
      </dgm:t>
    </dgm:pt>
    <dgm:pt modelId="{E16788B9-FB84-42A1-A9E0-A7202FE8EF12}" type="parTrans" cxnId="{A60F4BA7-7CB6-4BC2-8D53-52D5A2BDE94F}">
      <dgm:prSet/>
      <dgm:spPr/>
      <dgm:t>
        <a:bodyPr/>
        <a:lstStyle/>
        <a:p>
          <a:endParaRPr lang="en-US"/>
        </a:p>
      </dgm:t>
    </dgm:pt>
    <dgm:pt modelId="{B5D2DD5E-1627-4AF7-824E-1F614A2DCD31}" type="sibTrans" cxnId="{A60F4BA7-7CB6-4BC2-8D53-52D5A2BDE94F}">
      <dgm:prSet/>
      <dgm:spPr/>
      <dgm:t>
        <a:bodyPr/>
        <a:lstStyle/>
        <a:p>
          <a:endParaRPr lang="en-US"/>
        </a:p>
      </dgm:t>
    </dgm:pt>
    <dgm:pt modelId="{EDC9ED77-113D-415B-962E-9F56B5EB41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Demand analysis should be done for each warehouse such that depending upon the type of product, it can be shifted to either cross docking or direct to store.</a:t>
          </a:r>
        </a:p>
      </dgm:t>
    </dgm:pt>
    <dgm:pt modelId="{96B2D6BF-9E42-497F-B22F-5D40C39FEEEA}" type="parTrans" cxnId="{F50ACF4C-7923-4E0F-BB61-DA77B9EAD100}">
      <dgm:prSet/>
      <dgm:spPr/>
      <dgm:t>
        <a:bodyPr/>
        <a:lstStyle/>
        <a:p>
          <a:endParaRPr lang="en-US"/>
        </a:p>
      </dgm:t>
    </dgm:pt>
    <dgm:pt modelId="{FC35CE99-BB1C-4885-A07E-27A714E39802}" type="sibTrans" cxnId="{F50ACF4C-7923-4E0F-BB61-DA77B9EAD100}">
      <dgm:prSet/>
      <dgm:spPr/>
      <dgm:t>
        <a:bodyPr/>
        <a:lstStyle/>
        <a:p>
          <a:endParaRPr lang="en-US"/>
        </a:p>
      </dgm:t>
    </dgm:pt>
    <dgm:pt modelId="{FB770FC6-B05B-4D39-A6B9-B3D94BE1B3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AGVs and ASRS systems can be introduced for material handling in near future.</a:t>
          </a:r>
        </a:p>
      </dgm:t>
    </dgm:pt>
    <dgm:pt modelId="{7DA2F41A-2B52-43ED-8362-856F10C89FEC}" type="parTrans" cxnId="{2D82D002-6485-4045-A089-2D60C6CBDD9B}">
      <dgm:prSet/>
      <dgm:spPr/>
      <dgm:t>
        <a:bodyPr/>
        <a:lstStyle/>
        <a:p>
          <a:endParaRPr lang="en-US"/>
        </a:p>
      </dgm:t>
    </dgm:pt>
    <dgm:pt modelId="{2B7FF838-F302-4393-8770-66E656D4260B}" type="sibTrans" cxnId="{2D82D002-6485-4045-A089-2D60C6CBDD9B}">
      <dgm:prSet/>
      <dgm:spPr/>
      <dgm:t>
        <a:bodyPr/>
        <a:lstStyle/>
        <a:p>
          <a:endParaRPr lang="en-US"/>
        </a:p>
      </dgm:t>
    </dgm:pt>
    <dgm:pt modelId="{26687EDF-EA05-4122-9C15-02A1C637E9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road regulations restricts the efficient warehouse building. So in future, FFN need to find locations with flexible regulations.</a:t>
          </a:r>
        </a:p>
      </dgm:t>
    </dgm:pt>
    <dgm:pt modelId="{C43967DD-A563-43BB-9C0A-0F9CC5E2DFE8}" type="parTrans" cxnId="{00706FBD-86EF-4966-8EB1-7A49320DB84C}">
      <dgm:prSet/>
      <dgm:spPr/>
      <dgm:t>
        <a:bodyPr/>
        <a:lstStyle/>
        <a:p>
          <a:endParaRPr lang="en-US"/>
        </a:p>
      </dgm:t>
    </dgm:pt>
    <dgm:pt modelId="{D66ACA06-5198-4DDD-9001-393BA111B312}" type="sibTrans" cxnId="{00706FBD-86EF-4966-8EB1-7A49320DB84C}">
      <dgm:prSet/>
      <dgm:spPr/>
      <dgm:t>
        <a:bodyPr/>
        <a:lstStyle/>
        <a:p>
          <a:endParaRPr lang="en-US"/>
        </a:p>
      </dgm:t>
    </dgm:pt>
    <dgm:pt modelId="{653CB94A-7BDA-473C-B326-E1F8A590A3F3}" type="pres">
      <dgm:prSet presAssocID="{ABD77302-D6DA-43F5-8F57-86D879258181}" presName="root" presStyleCnt="0">
        <dgm:presLayoutVars>
          <dgm:dir/>
          <dgm:resizeHandles val="exact"/>
        </dgm:presLayoutVars>
      </dgm:prSet>
      <dgm:spPr/>
    </dgm:pt>
    <dgm:pt modelId="{F3BF901E-0290-4D97-8481-AEEC96B610FC}" type="pres">
      <dgm:prSet presAssocID="{B317E3B0-DDE0-4702-BFBF-B9C166FA8875}" presName="compNode" presStyleCnt="0"/>
      <dgm:spPr/>
    </dgm:pt>
    <dgm:pt modelId="{E070D3B8-C66C-474B-82E6-D44D22D61DA7}" type="pres">
      <dgm:prSet presAssocID="{B317E3B0-DDE0-4702-BFBF-B9C166FA887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A6188DE4-B81A-4D5B-AD23-61BD63FC26AA}" type="pres">
      <dgm:prSet presAssocID="{B317E3B0-DDE0-4702-BFBF-B9C166FA8875}" presName="spaceRect" presStyleCnt="0"/>
      <dgm:spPr/>
    </dgm:pt>
    <dgm:pt modelId="{103C4271-07FC-46F4-9861-563B1442B917}" type="pres">
      <dgm:prSet presAssocID="{B317E3B0-DDE0-4702-BFBF-B9C166FA8875}" presName="textRect" presStyleLbl="revTx" presStyleIdx="0" presStyleCnt="4">
        <dgm:presLayoutVars>
          <dgm:chMax val="1"/>
          <dgm:chPref val="1"/>
        </dgm:presLayoutVars>
      </dgm:prSet>
      <dgm:spPr/>
    </dgm:pt>
    <dgm:pt modelId="{9274AA20-54FB-4F2D-A635-D823DAEEFF9B}" type="pres">
      <dgm:prSet presAssocID="{B5D2DD5E-1627-4AF7-824E-1F614A2DCD31}" presName="sibTrans" presStyleCnt="0"/>
      <dgm:spPr/>
    </dgm:pt>
    <dgm:pt modelId="{0335E305-A6E0-4F98-B713-766F26080B59}" type="pres">
      <dgm:prSet presAssocID="{EDC9ED77-113D-415B-962E-9F56B5EB4149}" presName="compNode" presStyleCnt="0"/>
      <dgm:spPr/>
    </dgm:pt>
    <dgm:pt modelId="{0DE6C7A9-DC23-4603-B8CC-526B191779B3}" type="pres">
      <dgm:prSet presAssocID="{EDC9ED77-113D-415B-962E-9F56B5EB414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02896344-E887-4CFB-AC00-C3C5C9DF3854}" type="pres">
      <dgm:prSet presAssocID="{EDC9ED77-113D-415B-962E-9F56B5EB4149}" presName="spaceRect" presStyleCnt="0"/>
      <dgm:spPr/>
    </dgm:pt>
    <dgm:pt modelId="{498ABF8C-AE99-47CF-BE7A-0EEC159083C3}" type="pres">
      <dgm:prSet presAssocID="{EDC9ED77-113D-415B-962E-9F56B5EB4149}" presName="textRect" presStyleLbl="revTx" presStyleIdx="1" presStyleCnt="4">
        <dgm:presLayoutVars>
          <dgm:chMax val="1"/>
          <dgm:chPref val="1"/>
        </dgm:presLayoutVars>
      </dgm:prSet>
      <dgm:spPr/>
    </dgm:pt>
    <dgm:pt modelId="{479C3B0A-9639-4699-9A4C-EACC4D128A74}" type="pres">
      <dgm:prSet presAssocID="{FC35CE99-BB1C-4885-A07E-27A714E39802}" presName="sibTrans" presStyleCnt="0"/>
      <dgm:spPr/>
    </dgm:pt>
    <dgm:pt modelId="{26776D55-96DC-4CAF-81D7-1F5F211B28A4}" type="pres">
      <dgm:prSet presAssocID="{FB770FC6-B05B-4D39-A6B9-B3D94BE1B38D}" presName="compNode" presStyleCnt="0"/>
      <dgm:spPr/>
    </dgm:pt>
    <dgm:pt modelId="{F173EC68-1E5E-47D4-BCB5-F77A29490B07}" type="pres">
      <dgm:prSet presAssocID="{FB770FC6-B05B-4D39-A6B9-B3D94BE1B38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dozer"/>
        </a:ext>
      </dgm:extLst>
    </dgm:pt>
    <dgm:pt modelId="{EB3B67B2-DA8A-4470-8E73-ABDD717559B3}" type="pres">
      <dgm:prSet presAssocID="{FB770FC6-B05B-4D39-A6B9-B3D94BE1B38D}" presName="spaceRect" presStyleCnt="0"/>
      <dgm:spPr/>
    </dgm:pt>
    <dgm:pt modelId="{3A8AB09B-5E65-4900-AF6C-7D643B30FF06}" type="pres">
      <dgm:prSet presAssocID="{FB770FC6-B05B-4D39-A6B9-B3D94BE1B38D}" presName="textRect" presStyleLbl="revTx" presStyleIdx="2" presStyleCnt="4">
        <dgm:presLayoutVars>
          <dgm:chMax val="1"/>
          <dgm:chPref val="1"/>
        </dgm:presLayoutVars>
      </dgm:prSet>
      <dgm:spPr/>
    </dgm:pt>
    <dgm:pt modelId="{9DEE5011-BED2-43A1-9D13-9CA79D82CEA0}" type="pres">
      <dgm:prSet presAssocID="{2B7FF838-F302-4393-8770-66E656D4260B}" presName="sibTrans" presStyleCnt="0"/>
      <dgm:spPr/>
    </dgm:pt>
    <dgm:pt modelId="{47496E4C-8FC9-40D7-AB9F-F57A27AFA8DC}" type="pres">
      <dgm:prSet presAssocID="{26687EDF-EA05-4122-9C15-02A1C637E935}" presName="compNode" presStyleCnt="0"/>
      <dgm:spPr/>
    </dgm:pt>
    <dgm:pt modelId="{8854E2EF-8D87-46E6-BE47-D51A964C0B27}" type="pres">
      <dgm:prSet presAssocID="{26687EDF-EA05-4122-9C15-02A1C637E93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9C6C8CFD-13EC-4167-A459-F7BE30F7406E}" type="pres">
      <dgm:prSet presAssocID="{26687EDF-EA05-4122-9C15-02A1C637E935}" presName="spaceRect" presStyleCnt="0"/>
      <dgm:spPr/>
    </dgm:pt>
    <dgm:pt modelId="{732C1D99-EE58-45D3-AC0F-3819B294CE7C}" type="pres">
      <dgm:prSet presAssocID="{26687EDF-EA05-4122-9C15-02A1C637E93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D82D002-6485-4045-A089-2D60C6CBDD9B}" srcId="{ABD77302-D6DA-43F5-8F57-86D879258181}" destId="{FB770FC6-B05B-4D39-A6B9-B3D94BE1B38D}" srcOrd="2" destOrd="0" parTransId="{7DA2F41A-2B52-43ED-8362-856F10C89FEC}" sibTransId="{2B7FF838-F302-4393-8770-66E656D4260B}"/>
    <dgm:cxn modelId="{F50ACF4C-7923-4E0F-BB61-DA77B9EAD100}" srcId="{ABD77302-D6DA-43F5-8F57-86D879258181}" destId="{EDC9ED77-113D-415B-962E-9F56B5EB4149}" srcOrd="1" destOrd="0" parTransId="{96B2D6BF-9E42-497F-B22F-5D40C39FEEEA}" sibTransId="{FC35CE99-BB1C-4885-A07E-27A714E39802}"/>
    <dgm:cxn modelId="{4E86D450-AF83-4258-880B-7CFC5854CD36}" type="presOf" srcId="{26687EDF-EA05-4122-9C15-02A1C637E935}" destId="{732C1D99-EE58-45D3-AC0F-3819B294CE7C}" srcOrd="0" destOrd="0" presId="urn:microsoft.com/office/officeart/2018/2/layout/IconLabelList"/>
    <dgm:cxn modelId="{DEBBB356-BBE2-42F8-8D34-7E56F46AB460}" type="presOf" srcId="{FB770FC6-B05B-4D39-A6B9-B3D94BE1B38D}" destId="{3A8AB09B-5E65-4900-AF6C-7D643B30FF06}" srcOrd="0" destOrd="0" presId="urn:microsoft.com/office/officeart/2018/2/layout/IconLabelList"/>
    <dgm:cxn modelId="{D75DAB7B-2C11-46B9-926E-90E9140DC5C0}" type="presOf" srcId="{ABD77302-D6DA-43F5-8F57-86D879258181}" destId="{653CB94A-7BDA-473C-B326-E1F8A590A3F3}" srcOrd="0" destOrd="0" presId="urn:microsoft.com/office/officeart/2018/2/layout/IconLabelList"/>
    <dgm:cxn modelId="{A60F4BA7-7CB6-4BC2-8D53-52D5A2BDE94F}" srcId="{ABD77302-D6DA-43F5-8F57-86D879258181}" destId="{B317E3B0-DDE0-4702-BFBF-B9C166FA8875}" srcOrd="0" destOrd="0" parTransId="{E16788B9-FB84-42A1-A9E0-A7202FE8EF12}" sibTransId="{B5D2DD5E-1627-4AF7-824E-1F614A2DCD31}"/>
    <dgm:cxn modelId="{BF266DAF-1BF6-4AC4-9DED-62AA1E900EC3}" type="presOf" srcId="{EDC9ED77-113D-415B-962E-9F56B5EB4149}" destId="{498ABF8C-AE99-47CF-BE7A-0EEC159083C3}" srcOrd="0" destOrd="0" presId="urn:microsoft.com/office/officeart/2018/2/layout/IconLabelList"/>
    <dgm:cxn modelId="{00706FBD-86EF-4966-8EB1-7A49320DB84C}" srcId="{ABD77302-D6DA-43F5-8F57-86D879258181}" destId="{26687EDF-EA05-4122-9C15-02A1C637E935}" srcOrd="3" destOrd="0" parTransId="{C43967DD-A563-43BB-9C0A-0F9CC5E2DFE8}" sibTransId="{D66ACA06-5198-4DDD-9001-393BA111B312}"/>
    <dgm:cxn modelId="{672BC1CF-6F58-4711-AEEB-31D2B798E3DC}" type="presOf" srcId="{B317E3B0-DDE0-4702-BFBF-B9C166FA8875}" destId="{103C4271-07FC-46F4-9861-563B1442B917}" srcOrd="0" destOrd="0" presId="urn:microsoft.com/office/officeart/2018/2/layout/IconLabelList"/>
    <dgm:cxn modelId="{4377FD34-7C45-421B-8BA1-2092C320D860}" type="presParOf" srcId="{653CB94A-7BDA-473C-B326-E1F8A590A3F3}" destId="{F3BF901E-0290-4D97-8481-AEEC96B610FC}" srcOrd="0" destOrd="0" presId="urn:microsoft.com/office/officeart/2018/2/layout/IconLabelList"/>
    <dgm:cxn modelId="{505057ED-DF88-4D45-9CCF-050DD784BA14}" type="presParOf" srcId="{F3BF901E-0290-4D97-8481-AEEC96B610FC}" destId="{E070D3B8-C66C-474B-82E6-D44D22D61DA7}" srcOrd="0" destOrd="0" presId="urn:microsoft.com/office/officeart/2018/2/layout/IconLabelList"/>
    <dgm:cxn modelId="{F3A7E3D4-7BF1-43CB-8DAA-2AD6DB3B8516}" type="presParOf" srcId="{F3BF901E-0290-4D97-8481-AEEC96B610FC}" destId="{A6188DE4-B81A-4D5B-AD23-61BD63FC26AA}" srcOrd="1" destOrd="0" presId="urn:microsoft.com/office/officeart/2018/2/layout/IconLabelList"/>
    <dgm:cxn modelId="{1F1F910A-4AA8-4A04-B166-161A552FB182}" type="presParOf" srcId="{F3BF901E-0290-4D97-8481-AEEC96B610FC}" destId="{103C4271-07FC-46F4-9861-563B1442B917}" srcOrd="2" destOrd="0" presId="urn:microsoft.com/office/officeart/2018/2/layout/IconLabelList"/>
    <dgm:cxn modelId="{320A25B2-DD5B-45E5-AFA0-D74AA91A4225}" type="presParOf" srcId="{653CB94A-7BDA-473C-B326-E1F8A590A3F3}" destId="{9274AA20-54FB-4F2D-A635-D823DAEEFF9B}" srcOrd="1" destOrd="0" presId="urn:microsoft.com/office/officeart/2018/2/layout/IconLabelList"/>
    <dgm:cxn modelId="{66906DF5-20BE-4176-8D56-7AEE7F418AE1}" type="presParOf" srcId="{653CB94A-7BDA-473C-B326-E1F8A590A3F3}" destId="{0335E305-A6E0-4F98-B713-766F26080B59}" srcOrd="2" destOrd="0" presId="urn:microsoft.com/office/officeart/2018/2/layout/IconLabelList"/>
    <dgm:cxn modelId="{CC7F0E2B-AA15-431F-A685-32C7BC4A6B5E}" type="presParOf" srcId="{0335E305-A6E0-4F98-B713-766F26080B59}" destId="{0DE6C7A9-DC23-4603-B8CC-526B191779B3}" srcOrd="0" destOrd="0" presId="urn:microsoft.com/office/officeart/2018/2/layout/IconLabelList"/>
    <dgm:cxn modelId="{60F46888-68EF-4D09-8C2F-C00AA084C956}" type="presParOf" srcId="{0335E305-A6E0-4F98-B713-766F26080B59}" destId="{02896344-E887-4CFB-AC00-C3C5C9DF3854}" srcOrd="1" destOrd="0" presId="urn:microsoft.com/office/officeart/2018/2/layout/IconLabelList"/>
    <dgm:cxn modelId="{D44BA1D9-111A-41DB-B426-6DF56D990EDC}" type="presParOf" srcId="{0335E305-A6E0-4F98-B713-766F26080B59}" destId="{498ABF8C-AE99-47CF-BE7A-0EEC159083C3}" srcOrd="2" destOrd="0" presId="urn:microsoft.com/office/officeart/2018/2/layout/IconLabelList"/>
    <dgm:cxn modelId="{7EF1F060-A44C-47D7-9E6E-F008D3BE75D9}" type="presParOf" srcId="{653CB94A-7BDA-473C-B326-E1F8A590A3F3}" destId="{479C3B0A-9639-4699-9A4C-EACC4D128A74}" srcOrd="3" destOrd="0" presId="urn:microsoft.com/office/officeart/2018/2/layout/IconLabelList"/>
    <dgm:cxn modelId="{D6DE932A-BB40-40C3-BC29-B740112E94C6}" type="presParOf" srcId="{653CB94A-7BDA-473C-B326-E1F8A590A3F3}" destId="{26776D55-96DC-4CAF-81D7-1F5F211B28A4}" srcOrd="4" destOrd="0" presId="urn:microsoft.com/office/officeart/2018/2/layout/IconLabelList"/>
    <dgm:cxn modelId="{7CAE1D98-9C98-4F0C-AD08-0DFC909043BD}" type="presParOf" srcId="{26776D55-96DC-4CAF-81D7-1F5F211B28A4}" destId="{F173EC68-1E5E-47D4-BCB5-F77A29490B07}" srcOrd="0" destOrd="0" presId="urn:microsoft.com/office/officeart/2018/2/layout/IconLabelList"/>
    <dgm:cxn modelId="{8AEED923-727D-4BC6-9E89-391A8EE7457F}" type="presParOf" srcId="{26776D55-96DC-4CAF-81D7-1F5F211B28A4}" destId="{EB3B67B2-DA8A-4470-8E73-ABDD717559B3}" srcOrd="1" destOrd="0" presId="urn:microsoft.com/office/officeart/2018/2/layout/IconLabelList"/>
    <dgm:cxn modelId="{CA97E9FC-9B95-4766-BAED-378EC139CA35}" type="presParOf" srcId="{26776D55-96DC-4CAF-81D7-1F5F211B28A4}" destId="{3A8AB09B-5E65-4900-AF6C-7D643B30FF06}" srcOrd="2" destOrd="0" presId="urn:microsoft.com/office/officeart/2018/2/layout/IconLabelList"/>
    <dgm:cxn modelId="{AE988D97-7BE2-403C-97C7-C7B68347C14F}" type="presParOf" srcId="{653CB94A-7BDA-473C-B326-E1F8A590A3F3}" destId="{9DEE5011-BED2-43A1-9D13-9CA79D82CEA0}" srcOrd="5" destOrd="0" presId="urn:microsoft.com/office/officeart/2018/2/layout/IconLabelList"/>
    <dgm:cxn modelId="{802F7E9C-0A4D-425F-A82E-B2C1EB22D763}" type="presParOf" srcId="{653CB94A-7BDA-473C-B326-E1F8A590A3F3}" destId="{47496E4C-8FC9-40D7-AB9F-F57A27AFA8DC}" srcOrd="6" destOrd="0" presId="urn:microsoft.com/office/officeart/2018/2/layout/IconLabelList"/>
    <dgm:cxn modelId="{282B6784-45E6-4424-BB9D-C1F94B679D1F}" type="presParOf" srcId="{47496E4C-8FC9-40D7-AB9F-F57A27AFA8DC}" destId="{8854E2EF-8D87-46E6-BE47-D51A964C0B27}" srcOrd="0" destOrd="0" presId="urn:microsoft.com/office/officeart/2018/2/layout/IconLabelList"/>
    <dgm:cxn modelId="{F1BC4A3F-1841-4D48-BB13-781C7477E239}" type="presParOf" srcId="{47496E4C-8FC9-40D7-AB9F-F57A27AFA8DC}" destId="{9C6C8CFD-13EC-4167-A459-F7BE30F7406E}" srcOrd="1" destOrd="0" presId="urn:microsoft.com/office/officeart/2018/2/layout/IconLabelList"/>
    <dgm:cxn modelId="{A57E9D01-1DFF-446A-95B5-76A707D5E38B}" type="presParOf" srcId="{47496E4C-8FC9-40D7-AB9F-F57A27AFA8DC}" destId="{732C1D99-EE58-45D3-AC0F-3819B294CE7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103F67-74BD-4E93-9248-8C08C31F11D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4E31AE66-0AA0-4994-9D2B-6AB0CD23709F}">
      <dgm:prSet/>
      <dgm:spPr/>
      <dgm:t>
        <a:bodyPr/>
        <a:lstStyle/>
        <a:p>
          <a:r>
            <a:rPr lang="en-US" baseline="0"/>
            <a:t>FFN has now reached its capacity</a:t>
          </a:r>
          <a:endParaRPr lang="en-US"/>
        </a:p>
      </dgm:t>
    </dgm:pt>
    <dgm:pt modelId="{07D0B6CF-7ED9-4E1E-94EA-B37CBAB49356}" type="parTrans" cxnId="{A9C3BEDF-C213-4365-A478-7ADBBB4F69DF}">
      <dgm:prSet/>
      <dgm:spPr/>
      <dgm:t>
        <a:bodyPr/>
        <a:lstStyle/>
        <a:p>
          <a:endParaRPr lang="en-US"/>
        </a:p>
      </dgm:t>
    </dgm:pt>
    <dgm:pt modelId="{E1668904-CAC2-4EC6-96F7-1606FB7720E8}" type="sibTrans" cxnId="{A9C3BEDF-C213-4365-A478-7ADBBB4F69DF}">
      <dgm:prSet/>
      <dgm:spPr/>
      <dgm:t>
        <a:bodyPr/>
        <a:lstStyle/>
        <a:p>
          <a:endParaRPr lang="en-US"/>
        </a:p>
      </dgm:t>
    </dgm:pt>
    <dgm:pt modelId="{5F403835-AD27-4201-B0F0-D234ECD7A7BE}">
      <dgm:prSet/>
      <dgm:spPr/>
      <dgm:t>
        <a:bodyPr/>
        <a:lstStyle/>
        <a:p>
          <a:r>
            <a:rPr lang="en-US" baseline="0"/>
            <a:t>Operations are not running efficiently</a:t>
          </a:r>
          <a:endParaRPr lang="en-US"/>
        </a:p>
      </dgm:t>
    </dgm:pt>
    <dgm:pt modelId="{77298183-2EFE-4012-B87B-146911A23597}" type="parTrans" cxnId="{53DF5D4F-D0A9-4E1F-8DB7-D44EA09CBB8B}">
      <dgm:prSet/>
      <dgm:spPr/>
      <dgm:t>
        <a:bodyPr/>
        <a:lstStyle/>
        <a:p>
          <a:endParaRPr lang="en-US"/>
        </a:p>
      </dgm:t>
    </dgm:pt>
    <dgm:pt modelId="{9AD7DB0A-5226-465A-BC85-D66FE52250D0}" type="sibTrans" cxnId="{53DF5D4F-D0A9-4E1F-8DB7-D44EA09CBB8B}">
      <dgm:prSet/>
      <dgm:spPr/>
      <dgm:t>
        <a:bodyPr/>
        <a:lstStyle/>
        <a:p>
          <a:endParaRPr lang="en-US"/>
        </a:p>
      </dgm:t>
    </dgm:pt>
    <dgm:pt modelId="{39574662-9C85-4261-BB28-0C198BBEB099}">
      <dgm:prSet/>
      <dgm:spPr/>
      <dgm:t>
        <a:bodyPr/>
        <a:lstStyle/>
        <a:p>
          <a:r>
            <a:rPr lang="en-US" baseline="0"/>
            <a:t>Little bandwidth to accommodate customers</a:t>
          </a:r>
          <a:endParaRPr lang="en-US"/>
        </a:p>
      </dgm:t>
    </dgm:pt>
    <dgm:pt modelId="{553ED87C-0B02-45A6-A637-E353E586F8FC}" type="parTrans" cxnId="{73092B1F-C58E-4D08-922C-0342A90C7E74}">
      <dgm:prSet/>
      <dgm:spPr/>
      <dgm:t>
        <a:bodyPr/>
        <a:lstStyle/>
        <a:p>
          <a:endParaRPr lang="en-US"/>
        </a:p>
      </dgm:t>
    </dgm:pt>
    <dgm:pt modelId="{6D9B414B-009A-44D0-B761-46C6F9A0EF34}" type="sibTrans" cxnId="{73092B1F-C58E-4D08-922C-0342A90C7E74}">
      <dgm:prSet/>
      <dgm:spPr/>
      <dgm:t>
        <a:bodyPr/>
        <a:lstStyle/>
        <a:p>
          <a:endParaRPr lang="en-US"/>
        </a:p>
      </dgm:t>
    </dgm:pt>
    <dgm:pt modelId="{ACA95D96-CEC5-4D95-A568-733B1CBCA496}">
      <dgm:prSet/>
      <dgm:spPr/>
      <dgm:t>
        <a:bodyPr/>
        <a:lstStyle/>
        <a:p>
          <a:r>
            <a:rPr lang="en-US" baseline="0"/>
            <a:t>Direct-to-shipments gaining popularity but with low revenue margins</a:t>
          </a:r>
          <a:endParaRPr lang="en-US"/>
        </a:p>
      </dgm:t>
    </dgm:pt>
    <dgm:pt modelId="{820E525C-087F-452F-984A-F9E70009A043}" type="parTrans" cxnId="{ABF7986F-1973-4B9B-9E81-941B758C2584}">
      <dgm:prSet/>
      <dgm:spPr/>
      <dgm:t>
        <a:bodyPr/>
        <a:lstStyle/>
        <a:p>
          <a:endParaRPr lang="en-US"/>
        </a:p>
      </dgm:t>
    </dgm:pt>
    <dgm:pt modelId="{B0377EC6-C69D-493E-90D0-F4D064B37B88}" type="sibTrans" cxnId="{ABF7986F-1973-4B9B-9E81-941B758C2584}">
      <dgm:prSet/>
      <dgm:spPr/>
      <dgm:t>
        <a:bodyPr/>
        <a:lstStyle/>
        <a:p>
          <a:endParaRPr lang="en-US"/>
        </a:p>
      </dgm:t>
    </dgm:pt>
    <dgm:pt modelId="{5FF23C99-4F09-4B32-A01A-36625FDC151B}" type="pres">
      <dgm:prSet presAssocID="{CA103F67-74BD-4E93-9248-8C08C31F11DC}" presName="root" presStyleCnt="0">
        <dgm:presLayoutVars>
          <dgm:dir/>
          <dgm:resizeHandles val="exact"/>
        </dgm:presLayoutVars>
      </dgm:prSet>
      <dgm:spPr/>
    </dgm:pt>
    <dgm:pt modelId="{A3656960-D731-48F8-A198-1E32C47926F1}" type="pres">
      <dgm:prSet presAssocID="{4E31AE66-0AA0-4994-9D2B-6AB0CD23709F}" presName="compNode" presStyleCnt="0"/>
      <dgm:spPr/>
    </dgm:pt>
    <dgm:pt modelId="{EED6C216-CD4C-4354-A111-B00A26A9FBE5}" type="pres">
      <dgm:prSet presAssocID="{4E31AE66-0AA0-4994-9D2B-6AB0CD23709F}" presName="bgRect" presStyleLbl="bgShp" presStyleIdx="0" presStyleCnt="4"/>
      <dgm:spPr/>
    </dgm:pt>
    <dgm:pt modelId="{21CF786F-47A7-4B38-A91C-FDBF89BD2448}" type="pres">
      <dgm:prSet presAssocID="{4E31AE66-0AA0-4994-9D2B-6AB0CD23709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bidden"/>
        </a:ext>
      </dgm:extLst>
    </dgm:pt>
    <dgm:pt modelId="{ABD1EE5B-1E5E-49F8-896C-1D5C6A910C21}" type="pres">
      <dgm:prSet presAssocID="{4E31AE66-0AA0-4994-9D2B-6AB0CD23709F}" presName="spaceRect" presStyleCnt="0"/>
      <dgm:spPr/>
    </dgm:pt>
    <dgm:pt modelId="{F5074D53-03AA-40A6-8942-B56686281704}" type="pres">
      <dgm:prSet presAssocID="{4E31AE66-0AA0-4994-9D2B-6AB0CD23709F}" presName="parTx" presStyleLbl="revTx" presStyleIdx="0" presStyleCnt="4">
        <dgm:presLayoutVars>
          <dgm:chMax val="0"/>
          <dgm:chPref val="0"/>
        </dgm:presLayoutVars>
      </dgm:prSet>
      <dgm:spPr/>
    </dgm:pt>
    <dgm:pt modelId="{4A9877F8-626B-4C23-9C72-DEAA122FBCA9}" type="pres">
      <dgm:prSet presAssocID="{E1668904-CAC2-4EC6-96F7-1606FB7720E8}" presName="sibTrans" presStyleCnt="0"/>
      <dgm:spPr/>
    </dgm:pt>
    <dgm:pt modelId="{52F171DE-3FCF-4E2D-A4D5-FE549D6057AF}" type="pres">
      <dgm:prSet presAssocID="{5F403835-AD27-4201-B0F0-D234ECD7A7BE}" presName="compNode" presStyleCnt="0"/>
      <dgm:spPr/>
    </dgm:pt>
    <dgm:pt modelId="{CC6ED6AE-50D7-41A2-A616-511ADFFF7A97}" type="pres">
      <dgm:prSet presAssocID="{5F403835-AD27-4201-B0F0-D234ECD7A7BE}" presName="bgRect" presStyleLbl="bgShp" presStyleIdx="1" presStyleCnt="4"/>
      <dgm:spPr/>
    </dgm:pt>
    <dgm:pt modelId="{32EB67FF-D606-40AC-A9F5-C7B2E2C47610}" type="pres">
      <dgm:prSet presAssocID="{5F403835-AD27-4201-B0F0-D234ECD7A7B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4F8B42D6-4D29-4D30-A708-17E537C7AA2F}" type="pres">
      <dgm:prSet presAssocID="{5F403835-AD27-4201-B0F0-D234ECD7A7BE}" presName="spaceRect" presStyleCnt="0"/>
      <dgm:spPr/>
    </dgm:pt>
    <dgm:pt modelId="{9FEA8117-B5C8-4D6D-99BE-44E2AEC620B8}" type="pres">
      <dgm:prSet presAssocID="{5F403835-AD27-4201-B0F0-D234ECD7A7BE}" presName="parTx" presStyleLbl="revTx" presStyleIdx="1" presStyleCnt="4">
        <dgm:presLayoutVars>
          <dgm:chMax val="0"/>
          <dgm:chPref val="0"/>
        </dgm:presLayoutVars>
      </dgm:prSet>
      <dgm:spPr/>
    </dgm:pt>
    <dgm:pt modelId="{32FF4973-825E-4118-8763-E81B36F2D4BE}" type="pres">
      <dgm:prSet presAssocID="{9AD7DB0A-5226-465A-BC85-D66FE52250D0}" presName="sibTrans" presStyleCnt="0"/>
      <dgm:spPr/>
    </dgm:pt>
    <dgm:pt modelId="{EAAA3F49-F8BE-4A5A-BC3E-559B0A874D4F}" type="pres">
      <dgm:prSet presAssocID="{39574662-9C85-4261-BB28-0C198BBEB099}" presName="compNode" presStyleCnt="0"/>
      <dgm:spPr/>
    </dgm:pt>
    <dgm:pt modelId="{2EB684FF-8597-4DA4-810B-AD91F0E47B03}" type="pres">
      <dgm:prSet presAssocID="{39574662-9C85-4261-BB28-0C198BBEB099}" presName="bgRect" presStyleLbl="bgShp" presStyleIdx="2" presStyleCnt="4"/>
      <dgm:spPr/>
    </dgm:pt>
    <dgm:pt modelId="{1D496FA9-9702-4158-9A43-C6B7C8458C03}" type="pres">
      <dgm:prSet presAssocID="{39574662-9C85-4261-BB28-0C198BBEB09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C77C5FFF-10B3-4680-86FE-5567D0ADDD77}" type="pres">
      <dgm:prSet presAssocID="{39574662-9C85-4261-BB28-0C198BBEB099}" presName="spaceRect" presStyleCnt="0"/>
      <dgm:spPr/>
    </dgm:pt>
    <dgm:pt modelId="{42812426-B0FB-4483-9F99-40B22C5A7F3B}" type="pres">
      <dgm:prSet presAssocID="{39574662-9C85-4261-BB28-0C198BBEB099}" presName="parTx" presStyleLbl="revTx" presStyleIdx="2" presStyleCnt="4">
        <dgm:presLayoutVars>
          <dgm:chMax val="0"/>
          <dgm:chPref val="0"/>
        </dgm:presLayoutVars>
      </dgm:prSet>
      <dgm:spPr/>
    </dgm:pt>
    <dgm:pt modelId="{76B191B7-05B8-492E-93C5-2489ECA7500D}" type="pres">
      <dgm:prSet presAssocID="{6D9B414B-009A-44D0-B761-46C6F9A0EF34}" presName="sibTrans" presStyleCnt="0"/>
      <dgm:spPr/>
    </dgm:pt>
    <dgm:pt modelId="{7B3792FC-68A6-4520-94F3-59EDDF6E9006}" type="pres">
      <dgm:prSet presAssocID="{ACA95D96-CEC5-4D95-A568-733B1CBCA496}" presName="compNode" presStyleCnt="0"/>
      <dgm:spPr/>
    </dgm:pt>
    <dgm:pt modelId="{7B4BD1FD-7C8C-4A32-9191-8A0EA9292ACA}" type="pres">
      <dgm:prSet presAssocID="{ACA95D96-CEC5-4D95-A568-733B1CBCA496}" presName="bgRect" presStyleLbl="bgShp" presStyleIdx="3" presStyleCnt="4"/>
      <dgm:spPr/>
    </dgm:pt>
    <dgm:pt modelId="{A932B51C-F6F0-4AAE-AEE0-A1A584E3AB59}" type="pres">
      <dgm:prSet presAssocID="{ACA95D96-CEC5-4D95-A568-733B1CBCA49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53012591-772A-471C-AB5C-D912611E0A91}" type="pres">
      <dgm:prSet presAssocID="{ACA95D96-CEC5-4D95-A568-733B1CBCA496}" presName="spaceRect" presStyleCnt="0"/>
      <dgm:spPr/>
    </dgm:pt>
    <dgm:pt modelId="{E6AE95DE-8F9B-4829-9EA5-2C9D4DE142E0}" type="pres">
      <dgm:prSet presAssocID="{ACA95D96-CEC5-4D95-A568-733B1CBCA49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3092B1F-C58E-4D08-922C-0342A90C7E74}" srcId="{CA103F67-74BD-4E93-9248-8C08C31F11DC}" destId="{39574662-9C85-4261-BB28-0C198BBEB099}" srcOrd="2" destOrd="0" parTransId="{553ED87C-0B02-45A6-A637-E353E586F8FC}" sibTransId="{6D9B414B-009A-44D0-B761-46C6F9A0EF34}"/>
    <dgm:cxn modelId="{A8B14237-4653-4536-AA21-1D63BB1BE919}" type="presOf" srcId="{4E31AE66-0AA0-4994-9D2B-6AB0CD23709F}" destId="{F5074D53-03AA-40A6-8942-B56686281704}" srcOrd="0" destOrd="0" presId="urn:microsoft.com/office/officeart/2018/2/layout/IconVerticalSolidList"/>
    <dgm:cxn modelId="{53DF5D4F-D0A9-4E1F-8DB7-D44EA09CBB8B}" srcId="{CA103F67-74BD-4E93-9248-8C08C31F11DC}" destId="{5F403835-AD27-4201-B0F0-D234ECD7A7BE}" srcOrd="1" destOrd="0" parTransId="{77298183-2EFE-4012-B87B-146911A23597}" sibTransId="{9AD7DB0A-5226-465A-BC85-D66FE52250D0}"/>
    <dgm:cxn modelId="{ABF7986F-1973-4B9B-9E81-941B758C2584}" srcId="{CA103F67-74BD-4E93-9248-8C08C31F11DC}" destId="{ACA95D96-CEC5-4D95-A568-733B1CBCA496}" srcOrd="3" destOrd="0" parTransId="{820E525C-087F-452F-984A-F9E70009A043}" sibTransId="{B0377EC6-C69D-493E-90D0-F4D064B37B88}"/>
    <dgm:cxn modelId="{28469D9E-92E7-4D3D-A082-CA493AD12B59}" type="presOf" srcId="{5F403835-AD27-4201-B0F0-D234ECD7A7BE}" destId="{9FEA8117-B5C8-4D6D-99BE-44E2AEC620B8}" srcOrd="0" destOrd="0" presId="urn:microsoft.com/office/officeart/2018/2/layout/IconVerticalSolidList"/>
    <dgm:cxn modelId="{5A10BDBB-AF15-4402-8227-2CD8FCD158D5}" type="presOf" srcId="{ACA95D96-CEC5-4D95-A568-733B1CBCA496}" destId="{E6AE95DE-8F9B-4829-9EA5-2C9D4DE142E0}" srcOrd="0" destOrd="0" presId="urn:microsoft.com/office/officeart/2018/2/layout/IconVerticalSolidList"/>
    <dgm:cxn modelId="{A9C3BEDF-C213-4365-A478-7ADBBB4F69DF}" srcId="{CA103F67-74BD-4E93-9248-8C08C31F11DC}" destId="{4E31AE66-0AA0-4994-9D2B-6AB0CD23709F}" srcOrd="0" destOrd="0" parTransId="{07D0B6CF-7ED9-4E1E-94EA-B37CBAB49356}" sibTransId="{E1668904-CAC2-4EC6-96F7-1606FB7720E8}"/>
    <dgm:cxn modelId="{5364B0EC-6134-4C54-BFB4-2AA33EFB76B5}" type="presOf" srcId="{39574662-9C85-4261-BB28-0C198BBEB099}" destId="{42812426-B0FB-4483-9F99-40B22C5A7F3B}" srcOrd="0" destOrd="0" presId="urn:microsoft.com/office/officeart/2018/2/layout/IconVerticalSolidList"/>
    <dgm:cxn modelId="{F9D140F2-B7D8-44C3-8978-491A8AFB602A}" type="presOf" srcId="{CA103F67-74BD-4E93-9248-8C08C31F11DC}" destId="{5FF23C99-4F09-4B32-A01A-36625FDC151B}" srcOrd="0" destOrd="0" presId="urn:microsoft.com/office/officeart/2018/2/layout/IconVerticalSolidList"/>
    <dgm:cxn modelId="{41DD1E9B-AAD5-45DB-9B72-07BA0A81C11C}" type="presParOf" srcId="{5FF23C99-4F09-4B32-A01A-36625FDC151B}" destId="{A3656960-D731-48F8-A198-1E32C47926F1}" srcOrd="0" destOrd="0" presId="urn:microsoft.com/office/officeart/2018/2/layout/IconVerticalSolidList"/>
    <dgm:cxn modelId="{999F18B9-F92A-48A6-A236-216DA0A4DA27}" type="presParOf" srcId="{A3656960-D731-48F8-A198-1E32C47926F1}" destId="{EED6C216-CD4C-4354-A111-B00A26A9FBE5}" srcOrd="0" destOrd="0" presId="urn:microsoft.com/office/officeart/2018/2/layout/IconVerticalSolidList"/>
    <dgm:cxn modelId="{EB77D887-02B0-4E8C-B734-6099CD9C8395}" type="presParOf" srcId="{A3656960-D731-48F8-A198-1E32C47926F1}" destId="{21CF786F-47A7-4B38-A91C-FDBF89BD2448}" srcOrd="1" destOrd="0" presId="urn:microsoft.com/office/officeart/2018/2/layout/IconVerticalSolidList"/>
    <dgm:cxn modelId="{A354F328-6CAB-4D4E-9B22-6C9224232BD0}" type="presParOf" srcId="{A3656960-D731-48F8-A198-1E32C47926F1}" destId="{ABD1EE5B-1E5E-49F8-896C-1D5C6A910C21}" srcOrd="2" destOrd="0" presId="urn:microsoft.com/office/officeart/2018/2/layout/IconVerticalSolidList"/>
    <dgm:cxn modelId="{ABFF4F80-F13B-416D-93EE-E64AAEC3BBD3}" type="presParOf" srcId="{A3656960-D731-48F8-A198-1E32C47926F1}" destId="{F5074D53-03AA-40A6-8942-B56686281704}" srcOrd="3" destOrd="0" presId="urn:microsoft.com/office/officeart/2018/2/layout/IconVerticalSolidList"/>
    <dgm:cxn modelId="{972AEE7C-5505-4906-8E5E-CCD738FBFF34}" type="presParOf" srcId="{5FF23C99-4F09-4B32-A01A-36625FDC151B}" destId="{4A9877F8-626B-4C23-9C72-DEAA122FBCA9}" srcOrd="1" destOrd="0" presId="urn:microsoft.com/office/officeart/2018/2/layout/IconVerticalSolidList"/>
    <dgm:cxn modelId="{EFDA3F53-55F7-4282-9CA3-F1389726A5FA}" type="presParOf" srcId="{5FF23C99-4F09-4B32-A01A-36625FDC151B}" destId="{52F171DE-3FCF-4E2D-A4D5-FE549D6057AF}" srcOrd="2" destOrd="0" presId="urn:microsoft.com/office/officeart/2018/2/layout/IconVerticalSolidList"/>
    <dgm:cxn modelId="{54E416C5-8BEE-4758-AF87-DC3869444A40}" type="presParOf" srcId="{52F171DE-3FCF-4E2D-A4D5-FE549D6057AF}" destId="{CC6ED6AE-50D7-41A2-A616-511ADFFF7A97}" srcOrd="0" destOrd="0" presId="urn:microsoft.com/office/officeart/2018/2/layout/IconVerticalSolidList"/>
    <dgm:cxn modelId="{B865532A-6E6B-414C-BCB3-21AACCFDA3E5}" type="presParOf" srcId="{52F171DE-3FCF-4E2D-A4D5-FE549D6057AF}" destId="{32EB67FF-D606-40AC-A9F5-C7B2E2C47610}" srcOrd="1" destOrd="0" presId="urn:microsoft.com/office/officeart/2018/2/layout/IconVerticalSolidList"/>
    <dgm:cxn modelId="{AF5B5F8C-963B-4891-9D75-FC5B1F30ADA5}" type="presParOf" srcId="{52F171DE-3FCF-4E2D-A4D5-FE549D6057AF}" destId="{4F8B42D6-4D29-4D30-A708-17E537C7AA2F}" srcOrd="2" destOrd="0" presId="urn:microsoft.com/office/officeart/2018/2/layout/IconVerticalSolidList"/>
    <dgm:cxn modelId="{9EF6D270-BF9A-47C8-B63F-3CB46F970113}" type="presParOf" srcId="{52F171DE-3FCF-4E2D-A4D5-FE549D6057AF}" destId="{9FEA8117-B5C8-4D6D-99BE-44E2AEC620B8}" srcOrd="3" destOrd="0" presId="urn:microsoft.com/office/officeart/2018/2/layout/IconVerticalSolidList"/>
    <dgm:cxn modelId="{FF40C6EA-3876-4448-959D-C659B5BE238C}" type="presParOf" srcId="{5FF23C99-4F09-4B32-A01A-36625FDC151B}" destId="{32FF4973-825E-4118-8763-E81B36F2D4BE}" srcOrd="3" destOrd="0" presId="urn:microsoft.com/office/officeart/2018/2/layout/IconVerticalSolidList"/>
    <dgm:cxn modelId="{B22B4BD8-3AC8-45C8-BA31-5E0937BCAE9F}" type="presParOf" srcId="{5FF23C99-4F09-4B32-A01A-36625FDC151B}" destId="{EAAA3F49-F8BE-4A5A-BC3E-559B0A874D4F}" srcOrd="4" destOrd="0" presId="urn:microsoft.com/office/officeart/2018/2/layout/IconVerticalSolidList"/>
    <dgm:cxn modelId="{3AC41367-0FA9-4738-BAF6-F0BB8E6D7A2F}" type="presParOf" srcId="{EAAA3F49-F8BE-4A5A-BC3E-559B0A874D4F}" destId="{2EB684FF-8597-4DA4-810B-AD91F0E47B03}" srcOrd="0" destOrd="0" presId="urn:microsoft.com/office/officeart/2018/2/layout/IconVerticalSolidList"/>
    <dgm:cxn modelId="{712B2C8E-7694-47D0-9BDA-404D15426FFF}" type="presParOf" srcId="{EAAA3F49-F8BE-4A5A-BC3E-559B0A874D4F}" destId="{1D496FA9-9702-4158-9A43-C6B7C8458C03}" srcOrd="1" destOrd="0" presId="urn:microsoft.com/office/officeart/2018/2/layout/IconVerticalSolidList"/>
    <dgm:cxn modelId="{4DEFC566-38CF-4596-80E2-3A840358CE4F}" type="presParOf" srcId="{EAAA3F49-F8BE-4A5A-BC3E-559B0A874D4F}" destId="{C77C5FFF-10B3-4680-86FE-5567D0ADDD77}" srcOrd="2" destOrd="0" presId="urn:microsoft.com/office/officeart/2018/2/layout/IconVerticalSolidList"/>
    <dgm:cxn modelId="{0B9265D1-AA0E-47D4-91CD-1EAC4CB8F28B}" type="presParOf" srcId="{EAAA3F49-F8BE-4A5A-BC3E-559B0A874D4F}" destId="{42812426-B0FB-4483-9F99-40B22C5A7F3B}" srcOrd="3" destOrd="0" presId="urn:microsoft.com/office/officeart/2018/2/layout/IconVerticalSolidList"/>
    <dgm:cxn modelId="{89A67807-D986-4A41-921E-45F2BED5B447}" type="presParOf" srcId="{5FF23C99-4F09-4B32-A01A-36625FDC151B}" destId="{76B191B7-05B8-492E-93C5-2489ECA7500D}" srcOrd="5" destOrd="0" presId="urn:microsoft.com/office/officeart/2018/2/layout/IconVerticalSolidList"/>
    <dgm:cxn modelId="{8E7EEA97-8BCF-4C84-954A-555DA1926A13}" type="presParOf" srcId="{5FF23C99-4F09-4B32-A01A-36625FDC151B}" destId="{7B3792FC-68A6-4520-94F3-59EDDF6E9006}" srcOrd="6" destOrd="0" presId="urn:microsoft.com/office/officeart/2018/2/layout/IconVerticalSolidList"/>
    <dgm:cxn modelId="{6ABF6344-0BA8-40E8-89CB-C37CAF7541E6}" type="presParOf" srcId="{7B3792FC-68A6-4520-94F3-59EDDF6E9006}" destId="{7B4BD1FD-7C8C-4A32-9191-8A0EA9292ACA}" srcOrd="0" destOrd="0" presId="urn:microsoft.com/office/officeart/2018/2/layout/IconVerticalSolidList"/>
    <dgm:cxn modelId="{FD28E4F8-3F99-4EC2-B7EF-5214CCE9C3F0}" type="presParOf" srcId="{7B3792FC-68A6-4520-94F3-59EDDF6E9006}" destId="{A932B51C-F6F0-4AAE-AEE0-A1A584E3AB59}" srcOrd="1" destOrd="0" presId="urn:microsoft.com/office/officeart/2018/2/layout/IconVerticalSolidList"/>
    <dgm:cxn modelId="{EA456FA4-1B19-42F7-9BA9-455595AF8773}" type="presParOf" srcId="{7B3792FC-68A6-4520-94F3-59EDDF6E9006}" destId="{53012591-772A-471C-AB5C-D912611E0A91}" srcOrd="2" destOrd="0" presId="urn:microsoft.com/office/officeart/2018/2/layout/IconVerticalSolidList"/>
    <dgm:cxn modelId="{D3E5C437-9760-4F17-9E33-70666B6226FB}" type="presParOf" srcId="{7B3792FC-68A6-4520-94F3-59EDDF6E9006}" destId="{E6AE95DE-8F9B-4829-9EA5-2C9D4DE142E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/>
      <dgm:t>
        <a:bodyPr anchor="ctr"/>
        <a:lstStyle/>
        <a:p>
          <a:pPr algn="ctr"/>
          <a:r>
            <a:rPr lang="en-US" sz="1400"/>
            <a:t>Design the layout of the new warehouse</a:t>
          </a:r>
          <a:endParaRPr lang="en-US" sz="3000">
            <a:latin typeface="Franklin Gothic Book" panose="020B0503020102020204"/>
          </a:endParaRP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E8D2E69-0173-4BD3-B96A-7A9C5DD12B47}">
      <dgm:prSet custT="1"/>
      <dgm:spPr/>
      <dgm:t>
        <a:bodyPr anchor="ctr"/>
        <a:lstStyle/>
        <a:p>
          <a:pPr algn="ctr"/>
          <a:r>
            <a:rPr lang="en-US" sz="1400"/>
            <a:t>Design the operational processes of the new warehouse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93A6A030-ABAB-4EFA-B539-0FDB3E07C1EF}">
      <dgm:prSet custT="1"/>
      <dgm:spPr/>
      <dgm:t>
        <a:bodyPr anchor="ctr"/>
        <a:lstStyle/>
        <a:p>
          <a:pPr algn="ctr"/>
          <a:r>
            <a:rPr lang="en-US" sz="1400"/>
            <a:t>Justify cost for the new warehouse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BFE0749E-E343-4A6F-BD09-2810EE6B4BD7}" type="sibTrans" cxnId="{4B40C8DC-6B57-4F5B-8440-7241C649700B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9"/>
      <dgm:spPr/>
    </dgm:pt>
    <dgm:pt modelId="{B510E1DB-3720-2045-A15B-D53248B697B7}" type="pres">
      <dgm:prSet presAssocID="{AAC263CB-8256-4B03-92FE-1622698FB3E9}" presName="lineArrowNode" presStyleLbl="alignAccFollowNode1" presStyleIdx="1" presStyleCnt="9"/>
      <dgm:spPr/>
    </dgm:pt>
    <dgm:pt modelId="{CE8B700A-AC6F-0E47-AEFA-DA760C3E6A6D}" type="pres">
      <dgm:prSet presAssocID="{808B76D0-8EC7-469A-93AC-7A6017188A9D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9">
        <dgm:presLayoutVars>
          <dgm:bulletEnabled val="1"/>
        </dgm:presLayoutVars>
      </dgm:prSet>
      <dgm:spPr/>
    </dgm:pt>
    <dgm:pt modelId="{C23696F0-ABD6-D744-AF78-0E1E04C15B58}" type="pres">
      <dgm:prSet presAssocID="{808B76D0-8EC7-469A-93AC-7A6017188A9D}" presName="sibTransComposite" presStyleCnt="0"/>
      <dgm:spPr/>
    </dgm:pt>
    <dgm:pt modelId="{EC700B7C-22AD-A448-932D-B2D74EB83739}" type="pres">
      <dgm:prSet presAssocID="{4E8D2E69-0173-4BD3-B96A-7A9C5DD12B47}" presName="compositeNode" presStyleCnt="0"/>
      <dgm:spPr/>
    </dgm:pt>
    <dgm:pt modelId="{DA09631C-A7BE-7B4B-B67A-731744F53514}" type="pres">
      <dgm:prSet presAssocID="{4E8D2E69-0173-4BD3-B96A-7A9C5DD12B4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25962D1-06AA-2647-AF55-6B9872C540C1}" type="pres">
      <dgm:prSet presAssocID="{4E8D2E69-0173-4BD3-B96A-7A9C5DD12B47}" presName="parSh" presStyleCnt="0"/>
      <dgm:spPr/>
    </dgm:pt>
    <dgm:pt modelId="{4A0B88BF-91DC-214E-A662-99F2E5E1AA6F}" type="pres">
      <dgm:prSet presAssocID="{4E8D2E69-0173-4BD3-B96A-7A9C5DD12B47}" presName="lineNode" presStyleLbl="alignAccFollowNode1" presStyleIdx="3" presStyleCnt="9"/>
      <dgm:spPr/>
    </dgm:pt>
    <dgm:pt modelId="{C1172316-FFE1-2D41-82E9-8EB0F5EACF76}" type="pres">
      <dgm:prSet presAssocID="{4E8D2E69-0173-4BD3-B96A-7A9C5DD12B47}" presName="lineArrowNode" presStyleLbl="alignAccFollowNode1" presStyleIdx="4" presStyleCnt="9"/>
      <dgm:spPr/>
    </dgm:pt>
    <dgm:pt modelId="{D40ADF37-3E5B-2D42-9470-8264667346F7}" type="pres">
      <dgm:prSet presAssocID="{FEF1E80E-8A9E-4B0A-817C-2A4CFDCF3FB2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9A2130FA-E71D-2149-B6B5-729705DA753F}" type="pres">
      <dgm:prSet presAssocID="{FEF1E80E-8A9E-4B0A-817C-2A4CFDCF3FB2}" presName="spacerBetweenCircleAndCallout" presStyleCnt="0">
        <dgm:presLayoutVars/>
      </dgm:prSet>
      <dgm:spPr/>
    </dgm:pt>
    <dgm:pt modelId="{EA4D4141-C1BF-E74E-8ECF-933FF6EE68D4}" type="pres">
      <dgm:prSet presAssocID="{4E8D2E69-0173-4BD3-B96A-7A9C5DD12B47}" presName="nodeText" presStyleLbl="alignAccFollowNode1" presStyleIdx="5" presStyleCnt="9">
        <dgm:presLayoutVars>
          <dgm:bulletEnabled val="1"/>
        </dgm:presLayoutVars>
      </dgm:prSet>
      <dgm:spPr/>
    </dgm:pt>
    <dgm:pt modelId="{80422F12-2F31-1041-9626-1A4A27C2D252}" type="pres">
      <dgm:prSet presAssocID="{FEF1E80E-8A9E-4B0A-817C-2A4CFDCF3FB2}" presName="sibTransComposite" presStyleCnt="0"/>
      <dgm:spPr/>
    </dgm:pt>
    <dgm:pt modelId="{B400E8F3-1394-C54D-A864-8B6685A025A9}" type="pres">
      <dgm:prSet presAssocID="{93A6A030-ABAB-4EFA-B539-0FDB3E07C1EF}" presName="compositeNode" presStyleCnt="0"/>
      <dgm:spPr/>
    </dgm:pt>
    <dgm:pt modelId="{0257A0F1-83E2-5242-BBAF-4082D66272A5}" type="pres">
      <dgm:prSet presAssocID="{93A6A030-ABAB-4EFA-B539-0FDB3E07C1E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F89A7B0-A25A-A34E-9E43-6769278A1274}" type="pres">
      <dgm:prSet presAssocID="{93A6A030-ABAB-4EFA-B539-0FDB3E07C1EF}" presName="parSh" presStyleCnt="0"/>
      <dgm:spPr/>
    </dgm:pt>
    <dgm:pt modelId="{EBC17C66-42F5-8741-9366-67B899EB8470}" type="pres">
      <dgm:prSet presAssocID="{93A6A030-ABAB-4EFA-B539-0FDB3E07C1EF}" presName="lineNode" presStyleLbl="alignAccFollowNode1" presStyleIdx="6" presStyleCnt="9"/>
      <dgm:spPr/>
    </dgm:pt>
    <dgm:pt modelId="{35A0AD7D-4761-5A4E-8421-A0D0A060E3A2}" type="pres">
      <dgm:prSet presAssocID="{93A6A030-ABAB-4EFA-B539-0FDB3E07C1EF}" presName="lineArrowNode" presStyleLbl="alignAccFollowNode1" presStyleIdx="7" presStyleCnt="9"/>
      <dgm:spPr/>
    </dgm:pt>
    <dgm:pt modelId="{2E09C126-5366-AA41-9BAD-31AD467B40A9}" type="pres">
      <dgm:prSet presAssocID="{BFE0749E-E343-4A6F-BD09-2810EE6B4BD7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7D99A2E4-B1CC-5046-9048-90027FA547BE}" type="pres">
      <dgm:prSet presAssocID="{BFE0749E-E343-4A6F-BD09-2810EE6B4BD7}" presName="spacerBetweenCircleAndCallout" presStyleCnt="0">
        <dgm:presLayoutVars/>
      </dgm:prSet>
      <dgm:spPr/>
    </dgm:pt>
    <dgm:pt modelId="{2CCAA94D-0D9E-CB40-97A3-00A05F4F0DC2}" type="pres">
      <dgm:prSet presAssocID="{93A6A030-ABAB-4EFA-B539-0FDB3E07C1EF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62985F13-79FA-BC4A-8783-3DAA0F1FAA2F}" type="presOf" srcId="{93A6A030-ABAB-4EFA-B539-0FDB3E07C1EF}" destId="{2CCAA94D-0D9E-CB40-97A3-00A05F4F0DC2}" srcOrd="0" destOrd="0" presId="urn:microsoft.com/office/officeart/2016/7/layout/LinearArrowProcessNumbered"/>
    <dgm:cxn modelId="{99426D2B-C3FB-C846-9D4D-6EE116D49815}" type="presOf" srcId="{BFE0749E-E343-4A6F-BD09-2810EE6B4BD7}" destId="{2E09C126-5366-AA41-9BAD-31AD467B40A9}" srcOrd="0" destOrd="0" presId="urn:microsoft.com/office/officeart/2016/7/layout/LinearArrowProcessNumbered"/>
    <dgm:cxn modelId="{D9F8793A-7523-F649-AD1E-5DFCA97DCCFA}" type="presOf" srcId="{FEF1E80E-8A9E-4B0A-817C-2A4CFDCF3FB2}" destId="{D40ADF37-3E5B-2D42-9470-8264667346F7}" srcOrd="0" destOrd="0" presId="urn:microsoft.com/office/officeart/2016/7/layout/LinearArrowProcessNumbered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9640184F-42CF-0441-8D18-50F45B342AD6}" type="presOf" srcId="{808B76D0-8EC7-469A-93AC-7A6017188A9D}" destId="{CE8B700A-AC6F-0E47-AEFA-DA760C3E6A6D}" srcOrd="0" destOrd="0" presId="urn:microsoft.com/office/officeart/2016/7/layout/LinearArrowProcessNumbered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2720694-3F25-164D-8BA7-13098CD1C309}" type="presOf" srcId="{4E8D2E69-0173-4BD3-B96A-7A9C5DD12B47}" destId="{EA4D4141-C1BF-E74E-8ECF-933FF6EE68D4}" srcOrd="0" destOrd="0" presId="urn:microsoft.com/office/officeart/2016/7/layout/LinearArrowProcessNumbered"/>
    <dgm:cxn modelId="{1DBFCA9C-22A6-CF4B-A1DC-84F892D316C2}" type="presOf" srcId="{AAC263CB-8256-4B03-92FE-1622698FB3E9}" destId="{12DC819D-BB19-CE49-AFEB-155922B01406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AF33346B-FE09-2E43-B098-7822C74FDC14}" type="presParOf" srcId="{3C40F323-2A26-1146-9131-B2D8B599E05D}" destId="{296CA727-22E4-1143-B024-CE111CF4A770}" srcOrd="0" destOrd="0" presId="urn:microsoft.com/office/officeart/2016/7/layout/LinearArrowProcessNumbered"/>
    <dgm:cxn modelId="{06A584FA-9EF5-5348-A462-AB4A83E01DCB}" type="presParOf" srcId="{296CA727-22E4-1143-B024-CE111CF4A770}" destId="{321FD1E3-6BBE-294B-B4C0-6DC5A435E948}" srcOrd="0" destOrd="0" presId="urn:microsoft.com/office/officeart/2016/7/layout/LinearArrowProcessNumbered"/>
    <dgm:cxn modelId="{3DCC91DD-666F-FD47-97D0-0373CDD777BB}" type="presParOf" srcId="{296CA727-22E4-1143-B024-CE111CF4A770}" destId="{70577C9B-C730-EA49-B58D-C5D075366A14}" srcOrd="1" destOrd="0" presId="urn:microsoft.com/office/officeart/2016/7/layout/LinearArrowProcessNumbered"/>
    <dgm:cxn modelId="{4F7E7384-CB47-7A4B-A7DC-54496DEF3BF2}" type="presParOf" srcId="{70577C9B-C730-EA49-B58D-C5D075366A14}" destId="{8B390F72-5471-DD42-9CE3-6F37BDA74B87}" srcOrd="0" destOrd="0" presId="urn:microsoft.com/office/officeart/2016/7/layout/LinearArrowProcessNumbered"/>
    <dgm:cxn modelId="{EA7A12D7-4D88-1B45-AA6B-10A5D6721337}" type="presParOf" srcId="{70577C9B-C730-EA49-B58D-C5D075366A14}" destId="{B510E1DB-3720-2045-A15B-D53248B697B7}" srcOrd="1" destOrd="0" presId="urn:microsoft.com/office/officeart/2016/7/layout/LinearArrowProcessNumbered"/>
    <dgm:cxn modelId="{AB2F9F3E-06CC-A242-A5D9-205452070D3C}" type="presParOf" srcId="{70577C9B-C730-EA49-B58D-C5D075366A14}" destId="{CE8B700A-AC6F-0E47-AEFA-DA760C3E6A6D}" srcOrd="2" destOrd="0" presId="urn:microsoft.com/office/officeart/2016/7/layout/LinearArrowProcessNumbered"/>
    <dgm:cxn modelId="{5972EA4C-C3BE-4C46-B56F-882865FC2AAB}" type="presParOf" srcId="{70577C9B-C730-EA49-B58D-C5D075366A14}" destId="{FCC40D6F-EEB6-3446-88E1-B053AA67D0BA}" srcOrd="3" destOrd="0" presId="urn:microsoft.com/office/officeart/2016/7/layout/LinearArrowProcessNumbered"/>
    <dgm:cxn modelId="{AB1C3499-BBA5-2244-94C6-0DC933F2D4D2}" type="presParOf" srcId="{296CA727-22E4-1143-B024-CE111CF4A770}" destId="{12DC819D-BB19-CE49-AFEB-155922B01406}" srcOrd="2" destOrd="0" presId="urn:microsoft.com/office/officeart/2016/7/layout/LinearArrowProcessNumbered"/>
    <dgm:cxn modelId="{08F0ADDE-2970-8B4F-941B-7A991543CDC5}" type="presParOf" srcId="{3C40F323-2A26-1146-9131-B2D8B599E05D}" destId="{C23696F0-ABD6-D744-AF78-0E1E04C15B58}" srcOrd="1" destOrd="0" presId="urn:microsoft.com/office/officeart/2016/7/layout/LinearArrowProcessNumbered"/>
    <dgm:cxn modelId="{CAF410FE-C712-5841-935C-7618E7C200C3}" type="presParOf" srcId="{3C40F323-2A26-1146-9131-B2D8B599E05D}" destId="{EC700B7C-22AD-A448-932D-B2D74EB83739}" srcOrd="2" destOrd="0" presId="urn:microsoft.com/office/officeart/2016/7/layout/LinearArrowProcessNumbered"/>
    <dgm:cxn modelId="{F0045999-1782-9846-A60D-3738A61DEE2D}" type="presParOf" srcId="{EC700B7C-22AD-A448-932D-B2D74EB83739}" destId="{DA09631C-A7BE-7B4B-B67A-731744F53514}" srcOrd="0" destOrd="0" presId="urn:microsoft.com/office/officeart/2016/7/layout/LinearArrowProcessNumbered"/>
    <dgm:cxn modelId="{37EB15ED-5F22-C849-B69C-A92D19754292}" type="presParOf" srcId="{EC700B7C-22AD-A448-932D-B2D74EB83739}" destId="{325962D1-06AA-2647-AF55-6B9872C540C1}" srcOrd="1" destOrd="0" presId="urn:microsoft.com/office/officeart/2016/7/layout/LinearArrowProcessNumbered"/>
    <dgm:cxn modelId="{EA52BA3B-55B6-F04E-B877-AAFA290DD2A0}" type="presParOf" srcId="{325962D1-06AA-2647-AF55-6B9872C540C1}" destId="{4A0B88BF-91DC-214E-A662-99F2E5E1AA6F}" srcOrd="0" destOrd="0" presId="urn:microsoft.com/office/officeart/2016/7/layout/LinearArrowProcessNumbered"/>
    <dgm:cxn modelId="{BADAD535-4998-854F-95AB-8065F883495C}" type="presParOf" srcId="{325962D1-06AA-2647-AF55-6B9872C540C1}" destId="{C1172316-FFE1-2D41-82E9-8EB0F5EACF76}" srcOrd="1" destOrd="0" presId="urn:microsoft.com/office/officeart/2016/7/layout/LinearArrowProcessNumbered"/>
    <dgm:cxn modelId="{A31EA0B2-1FEC-E647-8CC7-E93E1A3BBEE4}" type="presParOf" srcId="{325962D1-06AA-2647-AF55-6B9872C540C1}" destId="{D40ADF37-3E5B-2D42-9470-8264667346F7}" srcOrd="2" destOrd="0" presId="urn:microsoft.com/office/officeart/2016/7/layout/LinearArrowProcessNumbered"/>
    <dgm:cxn modelId="{7C7AF049-07F5-3D48-B524-40B594521C0E}" type="presParOf" srcId="{325962D1-06AA-2647-AF55-6B9872C540C1}" destId="{9A2130FA-E71D-2149-B6B5-729705DA753F}" srcOrd="3" destOrd="0" presId="urn:microsoft.com/office/officeart/2016/7/layout/LinearArrowProcessNumbered"/>
    <dgm:cxn modelId="{2B704C1F-FB45-6846-8ACF-7DFD906A03FD}" type="presParOf" srcId="{EC700B7C-22AD-A448-932D-B2D74EB83739}" destId="{EA4D4141-C1BF-E74E-8ECF-933FF6EE68D4}" srcOrd="2" destOrd="0" presId="urn:microsoft.com/office/officeart/2016/7/layout/LinearArrowProcessNumbered"/>
    <dgm:cxn modelId="{1CBF126D-59DC-A749-87E9-89529DAC5CF9}" type="presParOf" srcId="{3C40F323-2A26-1146-9131-B2D8B599E05D}" destId="{80422F12-2F31-1041-9626-1A4A27C2D252}" srcOrd="3" destOrd="0" presId="urn:microsoft.com/office/officeart/2016/7/layout/LinearArrowProcessNumbered"/>
    <dgm:cxn modelId="{1CA31CC6-FF26-8C48-A4FC-D711E0756948}" type="presParOf" srcId="{3C40F323-2A26-1146-9131-B2D8B599E05D}" destId="{B400E8F3-1394-C54D-A864-8B6685A025A9}" srcOrd="4" destOrd="0" presId="urn:microsoft.com/office/officeart/2016/7/layout/LinearArrowProcessNumbered"/>
    <dgm:cxn modelId="{74717302-7DE9-224F-B1CD-76F865FDA5FE}" type="presParOf" srcId="{B400E8F3-1394-C54D-A864-8B6685A025A9}" destId="{0257A0F1-83E2-5242-BBAF-4082D66272A5}" srcOrd="0" destOrd="0" presId="urn:microsoft.com/office/officeart/2016/7/layout/LinearArrowProcessNumbered"/>
    <dgm:cxn modelId="{C5DD2B2A-FC1A-454B-B757-355679C5FDD8}" type="presParOf" srcId="{B400E8F3-1394-C54D-A864-8B6685A025A9}" destId="{7F89A7B0-A25A-A34E-9E43-6769278A1274}" srcOrd="1" destOrd="0" presId="urn:microsoft.com/office/officeart/2016/7/layout/LinearArrowProcessNumbered"/>
    <dgm:cxn modelId="{88930CF3-84F7-9843-BDE5-D5840E07F50F}" type="presParOf" srcId="{7F89A7B0-A25A-A34E-9E43-6769278A1274}" destId="{EBC17C66-42F5-8741-9366-67B899EB8470}" srcOrd="0" destOrd="0" presId="urn:microsoft.com/office/officeart/2016/7/layout/LinearArrowProcessNumbered"/>
    <dgm:cxn modelId="{3FCD1D2F-BBCE-A846-A46E-E40F1DC2FDC3}" type="presParOf" srcId="{7F89A7B0-A25A-A34E-9E43-6769278A1274}" destId="{35A0AD7D-4761-5A4E-8421-A0D0A060E3A2}" srcOrd="1" destOrd="0" presId="urn:microsoft.com/office/officeart/2016/7/layout/LinearArrowProcessNumbered"/>
    <dgm:cxn modelId="{8A7389E2-D319-C247-9F95-E95454110E5E}" type="presParOf" srcId="{7F89A7B0-A25A-A34E-9E43-6769278A1274}" destId="{2E09C126-5366-AA41-9BAD-31AD467B40A9}" srcOrd="2" destOrd="0" presId="urn:microsoft.com/office/officeart/2016/7/layout/LinearArrowProcessNumbered"/>
    <dgm:cxn modelId="{7937D3DA-C6FF-0645-9968-6895E17334D2}" type="presParOf" srcId="{7F89A7B0-A25A-A34E-9E43-6769278A1274}" destId="{7D99A2E4-B1CC-5046-9048-90027FA547BE}" srcOrd="3" destOrd="0" presId="urn:microsoft.com/office/officeart/2016/7/layout/LinearArrowProcessNumbered"/>
    <dgm:cxn modelId="{25E39B2A-D0CD-1C4C-BF9E-1BC8BDC7AAAC}" type="presParOf" srcId="{B400E8F3-1394-C54D-A864-8B6685A025A9}" destId="{2CCAA94D-0D9E-CB40-97A3-00A05F4F0DC2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21DFBA-A242-42DA-B2AE-B282005790B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FCA1B4A-2035-4920-B42F-DFC090A4CB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For the stack storage, we considered 5 pallet height storage</a:t>
          </a:r>
          <a:endParaRPr lang="en-US"/>
        </a:p>
      </dgm:t>
    </dgm:pt>
    <dgm:pt modelId="{6C80EB56-D75C-4268-B628-0F9A9641A393}" type="parTrans" cxnId="{6C25ECB4-7478-430C-A2C7-C9CB4C0A0FC8}">
      <dgm:prSet/>
      <dgm:spPr/>
      <dgm:t>
        <a:bodyPr/>
        <a:lstStyle/>
        <a:p>
          <a:endParaRPr lang="en-US"/>
        </a:p>
      </dgm:t>
    </dgm:pt>
    <dgm:pt modelId="{326AFE24-D26B-4E2C-BF35-09B84C57A381}" type="sibTrans" cxnId="{6C25ECB4-7478-430C-A2C7-C9CB4C0A0FC8}">
      <dgm:prSet/>
      <dgm:spPr/>
      <dgm:t>
        <a:bodyPr/>
        <a:lstStyle/>
        <a:p>
          <a:endParaRPr lang="en-US"/>
        </a:p>
      </dgm:t>
    </dgm:pt>
    <dgm:pt modelId="{4BDC162C-3940-46F5-949D-F12E4C70FA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Top 2% of the slow-moving product is decided to be stored in Bulk storage</a:t>
          </a:r>
          <a:endParaRPr lang="en-US"/>
        </a:p>
      </dgm:t>
    </dgm:pt>
    <dgm:pt modelId="{C8824532-38C0-4B6F-A4E7-8090F176158A}" type="parTrans" cxnId="{2F0A025B-28E6-4A50-988D-628D06B2803B}">
      <dgm:prSet/>
      <dgm:spPr/>
      <dgm:t>
        <a:bodyPr/>
        <a:lstStyle/>
        <a:p>
          <a:endParaRPr lang="en-US"/>
        </a:p>
      </dgm:t>
    </dgm:pt>
    <dgm:pt modelId="{DE041E28-5B2A-4F50-9B5F-D1E9065CBF94}" type="sibTrans" cxnId="{2F0A025B-28E6-4A50-988D-628D06B2803B}">
      <dgm:prSet/>
      <dgm:spPr/>
      <dgm:t>
        <a:bodyPr/>
        <a:lstStyle/>
        <a:p>
          <a:endParaRPr lang="en-US"/>
        </a:p>
      </dgm:t>
    </dgm:pt>
    <dgm:pt modelId="{72D4A525-0A4B-45C8-A79C-261DA206EE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Ranked products by calculated average yearly demand</a:t>
          </a:r>
        </a:p>
      </dgm:t>
    </dgm:pt>
    <dgm:pt modelId="{86015B1A-52C2-4A9A-95D0-3034620E36FC}" type="parTrans" cxnId="{420D73B1-5AFA-4DBF-9285-D7E57446171E}">
      <dgm:prSet/>
      <dgm:spPr/>
    </dgm:pt>
    <dgm:pt modelId="{9A905E80-9C7F-44B7-9F63-075C0C7803DA}" type="sibTrans" cxnId="{420D73B1-5AFA-4DBF-9285-D7E57446171E}">
      <dgm:prSet/>
      <dgm:spPr/>
    </dgm:pt>
    <dgm:pt modelId="{1931AE4E-D321-48D3-8775-C9A584426E01}" type="pres">
      <dgm:prSet presAssocID="{F721DFBA-A242-42DA-B2AE-B282005790B2}" presName="root" presStyleCnt="0">
        <dgm:presLayoutVars>
          <dgm:dir/>
          <dgm:resizeHandles val="exact"/>
        </dgm:presLayoutVars>
      </dgm:prSet>
      <dgm:spPr/>
    </dgm:pt>
    <dgm:pt modelId="{F0FC36FF-8919-4AFB-A0CA-4FEB73489BFE}" type="pres">
      <dgm:prSet presAssocID="{2FCA1B4A-2035-4920-B42F-DFC090A4CB63}" presName="compNode" presStyleCnt="0"/>
      <dgm:spPr/>
    </dgm:pt>
    <dgm:pt modelId="{BA8EF32D-3F60-4E3E-946D-A39D4EAFAD9E}" type="pres">
      <dgm:prSet presAssocID="{2FCA1B4A-2035-4920-B42F-DFC090A4CB6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92A92D9-DE27-4A2E-9F6F-77CD107092CF}" type="pres">
      <dgm:prSet presAssocID="{2FCA1B4A-2035-4920-B42F-DFC090A4CB63}" presName="spaceRect" presStyleCnt="0"/>
      <dgm:spPr/>
    </dgm:pt>
    <dgm:pt modelId="{3981140B-D402-4362-B1BB-3886BE71B20A}" type="pres">
      <dgm:prSet presAssocID="{2FCA1B4A-2035-4920-B42F-DFC090A4CB63}" presName="textRect" presStyleLbl="revTx" presStyleIdx="0" presStyleCnt="3">
        <dgm:presLayoutVars>
          <dgm:chMax val="1"/>
          <dgm:chPref val="1"/>
        </dgm:presLayoutVars>
      </dgm:prSet>
      <dgm:spPr/>
    </dgm:pt>
    <dgm:pt modelId="{E3C26230-B2C0-41D0-B6D3-390721BD7DAA}" type="pres">
      <dgm:prSet presAssocID="{326AFE24-D26B-4E2C-BF35-09B84C57A381}" presName="sibTrans" presStyleCnt="0"/>
      <dgm:spPr/>
    </dgm:pt>
    <dgm:pt modelId="{DF74ADF4-4C6B-4100-A348-4B05FD6AE5E3}" type="pres">
      <dgm:prSet presAssocID="{4BDC162C-3940-46F5-949D-F12E4C70FAE5}" presName="compNode" presStyleCnt="0"/>
      <dgm:spPr/>
    </dgm:pt>
    <dgm:pt modelId="{BB3F9E07-DF7A-4A78-BE36-66D086E05C3B}" type="pres">
      <dgm:prSet presAssocID="{4BDC162C-3940-46F5-949D-F12E4C70FAE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F4AFC09C-33B3-4150-A54D-8D8BA1163FA6}" type="pres">
      <dgm:prSet presAssocID="{4BDC162C-3940-46F5-949D-F12E4C70FAE5}" presName="spaceRect" presStyleCnt="0"/>
      <dgm:spPr/>
    </dgm:pt>
    <dgm:pt modelId="{961A4128-741A-405E-A1D9-DF33A52F6636}" type="pres">
      <dgm:prSet presAssocID="{4BDC162C-3940-46F5-949D-F12E4C70FAE5}" presName="textRect" presStyleLbl="revTx" presStyleIdx="1" presStyleCnt="3">
        <dgm:presLayoutVars>
          <dgm:chMax val="1"/>
          <dgm:chPref val="1"/>
        </dgm:presLayoutVars>
      </dgm:prSet>
      <dgm:spPr/>
    </dgm:pt>
    <dgm:pt modelId="{754ADDE8-20AA-4431-B60F-F80926B11586}" type="pres">
      <dgm:prSet presAssocID="{DE041E28-5B2A-4F50-9B5F-D1E9065CBF94}" presName="sibTrans" presStyleCnt="0"/>
      <dgm:spPr/>
    </dgm:pt>
    <dgm:pt modelId="{6079E579-41EE-46B9-B5FA-9F280837AB86}" type="pres">
      <dgm:prSet presAssocID="{72D4A525-0A4B-45C8-A79C-261DA206EE32}" presName="compNode" presStyleCnt="0"/>
      <dgm:spPr/>
    </dgm:pt>
    <dgm:pt modelId="{E11BD956-970C-46AE-8E39-D05501A45E75}" type="pres">
      <dgm:prSet presAssocID="{72D4A525-0A4B-45C8-A79C-261DA206EE3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9FA67089-62D2-4E37-90A8-D2F4BF4B9573}" type="pres">
      <dgm:prSet presAssocID="{72D4A525-0A4B-45C8-A79C-261DA206EE32}" presName="spaceRect" presStyleCnt="0"/>
      <dgm:spPr/>
    </dgm:pt>
    <dgm:pt modelId="{04123421-CC7D-46D1-A106-33C1513ABF45}" type="pres">
      <dgm:prSet presAssocID="{72D4A525-0A4B-45C8-A79C-261DA206EE3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E17D215-C014-4375-9924-EA0B493F8C3C}" type="presOf" srcId="{2FCA1B4A-2035-4920-B42F-DFC090A4CB63}" destId="{3981140B-D402-4362-B1BB-3886BE71B20A}" srcOrd="0" destOrd="0" presId="urn:microsoft.com/office/officeart/2018/2/layout/IconLabelList"/>
    <dgm:cxn modelId="{2F0A025B-28E6-4A50-988D-628D06B2803B}" srcId="{F721DFBA-A242-42DA-B2AE-B282005790B2}" destId="{4BDC162C-3940-46F5-949D-F12E4C70FAE5}" srcOrd="1" destOrd="0" parTransId="{C8824532-38C0-4B6F-A4E7-8090F176158A}" sibTransId="{DE041E28-5B2A-4F50-9B5F-D1E9065CBF94}"/>
    <dgm:cxn modelId="{032D0A7E-62A9-4495-9D29-8469FF03115A}" type="presOf" srcId="{72D4A525-0A4B-45C8-A79C-261DA206EE32}" destId="{04123421-CC7D-46D1-A106-33C1513ABF45}" srcOrd="0" destOrd="0" presId="urn:microsoft.com/office/officeart/2018/2/layout/IconLabelList"/>
    <dgm:cxn modelId="{420D73B1-5AFA-4DBF-9285-D7E57446171E}" srcId="{F721DFBA-A242-42DA-B2AE-B282005790B2}" destId="{72D4A525-0A4B-45C8-A79C-261DA206EE32}" srcOrd="2" destOrd="0" parTransId="{86015B1A-52C2-4A9A-95D0-3034620E36FC}" sibTransId="{9A905E80-9C7F-44B7-9F63-075C0C7803DA}"/>
    <dgm:cxn modelId="{6C25ECB4-7478-430C-A2C7-C9CB4C0A0FC8}" srcId="{F721DFBA-A242-42DA-B2AE-B282005790B2}" destId="{2FCA1B4A-2035-4920-B42F-DFC090A4CB63}" srcOrd="0" destOrd="0" parTransId="{6C80EB56-D75C-4268-B628-0F9A9641A393}" sibTransId="{326AFE24-D26B-4E2C-BF35-09B84C57A381}"/>
    <dgm:cxn modelId="{E64145E1-8B90-439A-B928-3FCD2434C146}" type="presOf" srcId="{4BDC162C-3940-46F5-949D-F12E4C70FAE5}" destId="{961A4128-741A-405E-A1D9-DF33A52F6636}" srcOrd="0" destOrd="0" presId="urn:microsoft.com/office/officeart/2018/2/layout/IconLabelList"/>
    <dgm:cxn modelId="{BEF49AE7-D375-4F49-8323-D03FA13A05D8}" type="presOf" srcId="{F721DFBA-A242-42DA-B2AE-B282005790B2}" destId="{1931AE4E-D321-48D3-8775-C9A584426E01}" srcOrd="0" destOrd="0" presId="urn:microsoft.com/office/officeart/2018/2/layout/IconLabelList"/>
    <dgm:cxn modelId="{EFDAE69E-99BB-46DE-9EFF-4253E6B0E4AA}" type="presParOf" srcId="{1931AE4E-D321-48D3-8775-C9A584426E01}" destId="{F0FC36FF-8919-4AFB-A0CA-4FEB73489BFE}" srcOrd="0" destOrd="0" presId="urn:microsoft.com/office/officeart/2018/2/layout/IconLabelList"/>
    <dgm:cxn modelId="{906C491D-FB30-4374-A958-36DEC6E89218}" type="presParOf" srcId="{F0FC36FF-8919-4AFB-A0CA-4FEB73489BFE}" destId="{BA8EF32D-3F60-4E3E-946D-A39D4EAFAD9E}" srcOrd="0" destOrd="0" presId="urn:microsoft.com/office/officeart/2018/2/layout/IconLabelList"/>
    <dgm:cxn modelId="{C0727BB1-9AD1-49E6-90A9-D684A14031EA}" type="presParOf" srcId="{F0FC36FF-8919-4AFB-A0CA-4FEB73489BFE}" destId="{592A92D9-DE27-4A2E-9F6F-77CD107092CF}" srcOrd="1" destOrd="0" presId="urn:microsoft.com/office/officeart/2018/2/layout/IconLabelList"/>
    <dgm:cxn modelId="{3B2ED93E-67E8-4A09-9E9F-877C33C906D3}" type="presParOf" srcId="{F0FC36FF-8919-4AFB-A0CA-4FEB73489BFE}" destId="{3981140B-D402-4362-B1BB-3886BE71B20A}" srcOrd="2" destOrd="0" presId="urn:microsoft.com/office/officeart/2018/2/layout/IconLabelList"/>
    <dgm:cxn modelId="{29B3D3B3-4F6D-494B-8E7E-54E9E7A4D202}" type="presParOf" srcId="{1931AE4E-D321-48D3-8775-C9A584426E01}" destId="{E3C26230-B2C0-41D0-B6D3-390721BD7DAA}" srcOrd="1" destOrd="0" presId="urn:microsoft.com/office/officeart/2018/2/layout/IconLabelList"/>
    <dgm:cxn modelId="{5DCB7F5C-6ABA-4708-95F8-E9186E6C6225}" type="presParOf" srcId="{1931AE4E-D321-48D3-8775-C9A584426E01}" destId="{DF74ADF4-4C6B-4100-A348-4B05FD6AE5E3}" srcOrd="2" destOrd="0" presId="urn:microsoft.com/office/officeart/2018/2/layout/IconLabelList"/>
    <dgm:cxn modelId="{37C675DF-6A83-4825-A6FB-2CC9E6B57177}" type="presParOf" srcId="{DF74ADF4-4C6B-4100-A348-4B05FD6AE5E3}" destId="{BB3F9E07-DF7A-4A78-BE36-66D086E05C3B}" srcOrd="0" destOrd="0" presId="urn:microsoft.com/office/officeart/2018/2/layout/IconLabelList"/>
    <dgm:cxn modelId="{C5F15A77-C069-4E17-A430-B89012061252}" type="presParOf" srcId="{DF74ADF4-4C6B-4100-A348-4B05FD6AE5E3}" destId="{F4AFC09C-33B3-4150-A54D-8D8BA1163FA6}" srcOrd="1" destOrd="0" presId="urn:microsoft.com/office/officeart/2018/2/layout/IconLabelList"/>
    <dgm:cxn modelId="{510534BC-2D71-4130-973A-01C3E927F600}" type="presParOf" srcId="{DF74ADF4-4C6B-4100-A348-4B05FD6AE5E3}" destId="{961A4128-741A-405E-A1D9-DF33A52F6636}" srcOrd="2" destOrd="0" presId="urn:microsoft.com/office/officeart/2018/2/layout/IconLabelList"/>
    <dgm:cxn modelId="{3E7AD3E9-377F-4BBA-B303-FCF55B6C086C}" type="presParOf" srcId="{1931AE4E-D321-48D3-8775-C9A584426E01}" destId="{754ADDE8-20AA-4431-B60F-F80926B11586}" srcOrd="3" destOrd="0" presId="urn:microsoft.com/office/officeart/2018/2/layout/IconLabelList"/>
    <dgm:cxn modelId="{13929675-2F9C-4D88-92CB-DB04DE188BF8}" type="presParOf" srcId="{1931AE4E-D321-48D3-8775-C9A584426E01}" destId="{6079E579-41EE-46B9-B5FA-9F280837AB86}" srcOrd="4" destOrd="0" presId="urn:microsoft.com/office/officeart/2018/2/layout/IconLabelList"/>
    <dgm:cxn modelId="{1D9E698E-7123-4FFB-9B6F-BDA83F976175}" type="presParOf" srcId="{6079E579-41EE-46B9-B5FA-9F280837AB86}" destId="{E11BD956-970C-46AE-8E39-D05501A45E75}" srcOrd="0" destOrd="0" presId="urn:microsoft.com/office/officeart/2018/2/layout/IconLabelList"/>
    <dgm:cxn modelId="{593BE2B5-CC86-4FAB-AAC7-6A90C6D47BD2}" type="presParOf" srcId="{6079E579-41EE-46B9-B5FA-9F280837AB86}" destId="{9FA67089-62D2-4E37-90A8-D2F4BF4B9573}" srcOrd="1" destOrd="0" presId="urn:microsoft.com/office/officeart/2018/2/layout/IconLabelList"/>
    <dgm:cxn modelId="{77FCEA98-BBE7-4B09-9364-C996E1418D4F}" type="presParOf" srcId="{6079E579-41EE-46B9-B5FA-9F280837AB86}" destId="{04123421-CC7D-46D1-A106-33C1513ABF4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5D19EC2-4F3C-43E1-8813-283D9CF30020}">
      <dgm:prSet/>
      <dgm:spPr/>
      <dgm:t>
        <a:bodyPr anchor="ctr"/>
        <a:lstStyle/>
        <a:p>
          <a:r>
            <a:rPr lang="en-US">
              <a:latin typeface="Franklin Gothic Book" panose="020B0503020102020204"/>
            </a:rPr>
            <a:t>Ready-to-eat fresh products</a:t>
          </a:r>
          <a:endParaRPr lang="en-US" sz="3000">
            <a:latin typeface="Franklin Gothic Book"/>
          </a:endParaRPr>
        </a:p>
      </dgm:t>
    </dgm:pt>
    <dgm:pt modelId="{419D5663-5395-4F02-ACA0-38813AC09845}" type="parTrans" cxnId="{DA4311F6-F367-4881-A7E5-927D83500D0B}">
      <dgm:prSet/>
      <dgm:spPr/>
    </dgm:pt>
    <dgm:pt modelId="{73F17B40-34B1-400B-BF0E-4CB22D291B29}" type="sibTrans" cxnId="{DA4311F6-F367-4881-A7E5-927D83500D0B}">
      <dgm:prSet/>
      <dgm:spPr/>
      <dgm:t>
        <a:bodyPr/>
        <a:lstStyle/>
        <a:p>
          <a:endParaRPr lang="en-US"/>
        </a:p>
      </dgm:t>
    </dgm:pt>
    <dgm:pt modelId="{AD685BE6-59EA-469C-B158-BC90A819EA5D}">
      <dgm:prSet/>
      <dgm:spPr/>
      <dgm:t>
        <a:bodyPr anchor="ctr"/>
        <a:lstStyle/>
        <a:p>
          <a:r>
            <a:rPr lang="en-US"/>
            <a:t>Raw eggs/fish</a:t>
          </a:r>
          <a:endParaRPr lang="en-US">
            <a:latin typeface="Franklin Gothic Book" panose="020B0503020102020204"/>
          </a:endParaRPr>
        </a:p>
      </dgm:t>
    </dgm:pt>
    <dgm:pt modelId="{AFD2D4D5-53B7-416B-B212-30425EAE3860}" type="parTrans" cxnId="{02F1E363-4690-4046-9E5C-BDA2B5C5CAD0}">
      <dgm:prSet/>
      <dgm:spPr/>
    </dgm:pt>
    <dgm:pt modelId="{A9DFAE0E-8DEE-4D24-AE1C-0ABD6EA7356E}" type="sibTrans" cxnId="{02F1E363-4690-4046-9E5C-BDA2B5C5CAD0}">
      <dgm:prSet/>
      <dgm:spPr/>
      <dgm:t>
        <a:bodyPr/>
        <a:lstStyle/>
        <a:p>
          <a:endParaRPr lang="en-US"/>
        </a:p>
      </dgm:t>
    </dgm:pt>
    <dgm:pt modelId="{D19A0783-5445-4D32-B51E-A3BFD92326B5}">
      <dgm:prSet/>
      <dgm:spPr/>
      <dgm:t>
        <a:bodyPr anchor="ctr"/>
        <a:lstStyle/>
        <a:p>
          <a:r>
            <a:rPr lang="en-US" sz="3000">
              <a:latin typeface="Franklin Gothic Book"/>
            </a:rPr>
            <a:t>Unwashed fresh products</a:t>
          </a:r>
        </a:p>
      </dgm:t>
    </dgm:pt>
    <dgm:pt modelId="{1DC61DEB-60EE-4F3D-AEC5-6ECF36F5589F}" type="parTrans" cxnId="{46BC773B-C30E-44F9-9A23-525C4525B36E}">
      <dgm:prSet/>
      <dgm:spPr/>
    </dgm:pt>
    <dgm:pt modelId="{72B5284B-145E-4395-8D65-E31CDC2AB6CB}" type="sibTrans" cxnId="{46BC773B-C30E-44F9-9A23-525C4525B36E}">
      <dgm:prSet/>
      <dgm:spPr/>
      <dgm:t>
        <a:bodyPr/>
        <a:lstStyle/>
        <a:p>
          <a:endParaRPr lang="en-US"/>
        </a:p>
      </dgm:t>
    </dgm:pt>
    <dgm:pt modelId="{BA68B4A1-662A-42B4-8392-191BE8DA2B06}">
      <dgm:prSet/>
      <dgm:spPr/>
      <dgm:t>
        <a:bodyPr anchor="ctr"/>
        <a:lstStyle/>
        <a:p>
          <a:r>
            <a:rPr lang="en-US"/>
            <a:t>Raw beef/pork</a:t>
          </a:r>
          <a:endParaRPr lang="en-US">
            <a:latin typeface="Franklin Gothic Book" panose="020B0503020102020204"/>
          </a:endParaRPr>
        </a:p>
      </dgm:t>
    </dgm:pt>
    <dgm:pt modelId="{AC98641A-1AC2-4557-8384-530F53727511}" type="parTrans" cxnId="{B0A73A13-9C80-4828-81AC-4D5CCA28A9B4}">
      <dgm:prSet/>
      <dgm:spPr/>
    </dgm:pt>
    <dgm:pt modelId="{E1F9B7EC-CCA5-4A1B-9CE9-47554CDC2A13}" type="sibTrans" cxnId="{B0A73A13-9C80-4828-81AC-4D5CCA28A9B4}">
      <dgm:prSet/>
      <dgm:spPr/>
      <dgm:t>
        <a:bodyPr/>
        <a:lstStyle/>
        <a:p>
          <a:endParaRPr lang="en-US"/>
        </a:p>
      </dgm:t>
    </dgm:pt>
    <dgm:pt modelId="{2932A277-76C7-4DF0-AB2B-F9CB049EDEC4}">
      <dgm:prSet/>
      <dgm:spPr/>
      <dgm:t>
        <a:bodyPr anchor="ctr"/>
        <a:lstStyle/>
        <a:p>
          <a:r>
            <a:rPr lang="en-US"/>
            <a:t>Raw poultry</a:t>
          </a:r>
          <a:endParaRPr lang="en-US">
            <a:latin typeface="Franklin Gothic Book" panose="020B0503020102020204"/>
          </a:endParaRPr>
        </a:p>
      </dgm:t>
    </dgm:pt>
    <dgm:pt modelId="{008F0686-BED7-4693-8CE9-530F7BCF340A}" type="parTrans" cxnId="{2629DEC5-71EE-4587-9FC7-AB4706443E79}">
      <dgm:prSet/>
      <dgm:spPr/>
    </dgm:pt>
    <dgm:pt modelId="{CDE3C46F-8AC7-433C-80E1-D2260E4A2F03}" type="sibTrans" cxnId="{2629DEC5-71EE-4587-9FC7-AB4706443E79}">
      <dgm:prSet/>
      <dgm:spPr/>
    </dgm:pt>
    <dgm:pt modelId="{72A72FCC-2422-477F-8D72-8DE5805E6A6A}" type="pres">
      <dgm:prSet presAssocID="{D4503D04-C97E-4622-AE07-D0307CB3B4CA}" presName="outerComposite" presStyleCnt="0">
        <dgm:presLayoutVars>
          <dgm:chMax val="5"/>
          <dgm:dir/>
          <dgm:resizeHandles val="exact"/>
        </dgm:presLayoutVars>
      </dgm:prSet>
      <dgm:spPr/>
    </dgm:pt>
    <dgm:pt modelId="{E1EE08CD-3912-4524-AB10-2803D3517346}" type="pres">
      <dgm:prSet presAssocID="{D4503D04-C97E-4622-AE07-D0307CB3B4CA}" presName="dummyMaxCanvas" presStyleCnt="0">
        <dgm:presLayoutVars/>
      </dgm:prSet>
      <dgm:spPr/>
    </dgm:pt>
    <dgm:pt modelId="{46F45E74-A106-404B-8651-A94AC90E0767}" type="pres">
      <dgm:prSet presAssocID="{D4503D04-C97E-4622-AE07-D0307CB3B4CA}" presName="FiveNodes_1" presStyleLbl="node1" presStyleIdx="0" presStyleCnt="5">
        <dgm:presLayoutVars>
          <dgm:bulletEnabled val="1"/>
        </dgm:presLayoutVars>
      </dgm:prSet>
      <dgm:spPr/>
    </dgm:pt>
    <dgm:pt modelId="{06381264-4D66-4E33-A482-9414CF0C8FD3}" type="pres">
      <dgm:prSet presAssocID="{D4503D04-C97E-4622-AE07-D0307CB3B4CA}" presName="FiveNodes_2" presStyleLbl="node1" presStyleIdx="1" presStyleCnt="5">
        <dgm:presLayoutVars>
          <dgm:bulletEnabled val="1"/>
        </dgm:presLayoutVars>
      </dgm:prSet>
      <dgm:spPr/>
    </dgm:pt>
    <dgm:pt modelId="{7F65E605-152A-4019-B1A0-E2E2F56B07D6}" type="pres">
      <dgm:prSet presAssocID="{D4503D04-C97E-4622-AE07-D0307CB3B4CA}" presName="FiveNodes_3" presStyleLbl="node1" presStyleIdx="2" presStyleCnt="5">
        <dgm:presLayoutVars>
          <dgm:bulletEnabled val="1"/>
        </dgm:presLayoutVars>
      </dgm:prSet>
      <dgm:spPr/>
    </dgm:pt>
    <dgm:pt modelId="{BD60FB2E-880B-45B9-A59B-254216767278}" type="pres">
      <dgm:prSet presAssocID="{D4503D04-C97E-4622-AE07-D0307CB3B4CA}" presName="FiveNodes_4" presStyleLbl="node1" presStyleIdx="3" presStyleCnt="5">
        <dgm:presLayoutVars>
          <dgm:bulletEnabled val="1"/>
        </dgm:presLayoutVars>
      </dgm:prSet>
      <dgm:spPr/>
    </dgm:pt>
    <dgm:pt modelId="{C261325C-F0DD-424A-8227-43A6DCB28430}" type="pres">
      <dgm:prSet presAssocID="{D4503D04-C97E-4622-AE07-D0307CB3B4CA}" presName="FiveNodes_5" presStyleLbl="node1" presStyleIdx="4" presStyleCnt="5">
        <dgm:presLayoutVars>
          <dgm:bulletEnabled val="1"/>
        </dgm:presLayoutVars>
      </dgm:prSet>
      <dgm:spPr/>
    </dgm:pt>
    <dgm:pt modelId="{2171A6FA-7FD9-4FED-B347-C81E3EEF0E8E}" type="pres">
      <dgm:prSet presAssocID="{D4503D04-C97E-4622-AE07-D0307CB3B4CA}" presName="FiveConn_1-2" presStyleLbl="fgAccFollowNode1" presStyleIdx="0" presStyleCnt="4">
        <dgm:presLayoutVars>
          <dgm:bulletEnabled val="1"/>
        </dgm:presLayoutVars>
      </dgm:prSet>
      <dgm:spPr/>
    </dgm:pt>
    <dgm:pt modelId="{68BCB485-37CA-4FFF-9CD5-36B4D1841D53}" type="pres">
      <dgm:prSet presAssocID="{D4503D04-C97E-4622-AE07-D0307CB3B4CA}" presName="FiveConn_2-3" presStyleLbl="fgAccFollowNode1" presStyleIdx="1" presStyleCnt="4">
        <dgm:presLayoutVars>
          <dgm:bulletEnabled val="1"/>
        </dgm:presLayoutVars>
      </dgm:prSet>
      <dgm:spPr/>
    </dgm:pt>
    <dgm:pt modelId="{09EFE36C-2CF0-4CFD-8CF0-592048815E51}" type="pres">
      <dgm:prSet presAssocID="{D4503D04-C97E-4622-AE07-D0307CB3B4CA}" presName="FiveConn_3-4" presStyleLbl="fgAccFollowNode1" presStyleIdx="2" presStyleCnt="4">
        <dgm:presLayoutVars>
          <dgm:bulletEnabled val="1"/>
        </dgm:presLayoutVars>
      </dgm:prSet>
      <dgm:spPr/>
    </dgm:pt>
    <dgm:pt modelId="{B30886E1-C7B6-46C2-B397-38484AF4447A}" type="pres">
      <dgm:prSet presAssocID="{D4503D04-C97E-4622-AE07-D0307CB3B4CA}" presName="FiveConn_4-5" presStyleLbl="fgAccFollowNode1" presStyleIdx="3" presStyleCnt="4">
        <dgm:presLayoutVars>
          <dgm:bulletEnabled val="1"/>
        </dgm:presLayoutVars>
      </dgm:prSet>
      <dgm:spPr/>
    </dgm:pt>
    <dgm:pt modelId="{15D18072-8824-4892-B05C-15A17EF15FA6}" type="pres">
      <dgm:prSet presAssocID="{D4503D04-C97E-4622-AE07-D0307CB3B4CA}" presName="FiveNodes_1_text" presStyleLbl="node1" presStyleIdx="4" presStyleCnt="5">
        <dgm:presLayoutVars>
          <dgm:bulletEnabled val="1"/>
        </dgm:presLayoutVars>
      </dgm:prSet>
      <dgm:spPr/>
    </dgm:pt>
    <dgm:pt modelId="{C5860C26-EC82-4149-9F7F-4A610E8CE5D6}" type="pres">
      <dgm:prSet presAssocID="{D4503D04-C97E-4622-AE07-D0307CB3B4CA}" presName="FiveNodes_2_text" presStyleLbl="node1" presStyleIdx="4" presStyleCnt="5">
        <dgm:presLayoutVars>
          <dgm:bulletEnabled val="1"/>
        </dgm:presLayoutVars>
      </dgm:prSet>
      <dgm:spPr/>
    </dgm:pt>
    <dgm:pt modelId="{C30A05A7-0DEB-450F-AB72-1144F7C611CF}" type="pres">
      <dgm:prSet presAssocID="{D4503D04-C97E-4622-AE07-D0307CB3B4CA}" presName="FiveNodes_3_text" presStyleLbl="node1" presStyleIdx="4" presStyleCnt="5">
        <dgm:presLayoutVars>
          <dgm:bulletEnabled val="1"/>
        </dgm:presLayoutVars>
      </dgm:prSet>
      <dgm:spPr/>
    </dgm:pt>
    <dgm:pt modelId="{633AB50B-F86F-473C-9085-FF072F95292A}" type="pres">
      <dgm:prSet presAssocID="{D4503D04-C97E-4622-AE07-D0307CB3B4CA}" presName="FiveNodes_4_text" presStyleLbl="node1" presStyleIdx="4" presStyleCnt="5">
        <dgm:presLayoutVars>
          <dgm:bulletEnabled val="1"/>
        </dgm:presLayoutVars>
      </dgm:prSet>
      <dgm:spPr/>
    </dgm:pt>
    <dgm:pt modelId="{18532DF6-B7F4-4A05-966A-1954BA687896}" type="pres">
      <dgm:prSet presAssocID="{D4503D04-C97E-4622-AE07-D0307CB3B4CA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0A73A13-9C80-4828-81AC-4D5CCA28A9B4}" srcId="{D4503D04-C97E-4622-AE07-D0307CB3B4CA}" destId="{BA68B4A1-662A-42B4-8392-191BE8DA2B06}" srcOrd="3" destOrd="0" parTransId="{AC98641A-1AC2-4557-8384-530F53727511}" sibTransId="{E1F9B7EC-CCA5-4A1B-9CE9-47554CDC2A13}"/>
    <dgm:cxn modelId="{4C995A16-4AF0-4DE9-A864-FC32B6E9C1EA}" type="presOf" srcId="{2932A277-76C7-4DF0-AB2B-F9CB049EDEC4}" destId="{18532DF6-B7F4-4A05-966A-1954BA687896}" srcOrd="1" destOrd="0" presId="urn:microsoft.com/office/officeart/2005/8/layout/vProcess5"/>
    <dgm:cxn modelId="{46BC773B-C30E-44F9-9A23-525C4525B36E}" srcId="{D4503D04-C97E-4622-AE07-D0307CB3B4CA}" destId="{D19A0783-5445-4D32-B51E-A3BFD92326B5}" srcOrd="1" destOrd="0" parTransId="{1DC61DEB-60EE-4F3D-AEC5-6ECF36F5589F}" sibTransId="{72B5284B-145E-4395-8D65-E31CDC2AB6CB}"/>
    <dgm:cxn modelId="{2B8BE240-2A1C-43C6-9DD5-8F273276352F}" type="presOf" srcId="{45D19EC2-4F3C-43E1-8813-283D9CF30020}" destId="{46F45E74-A106-404B-8651-A94AC90E0767}" srcOrd="0" destOrd="0" presId="urn:microsoft.com/office/officeart/2005/8/layout/vProcess5"/>
    <dgm:cxn modelId="{7A29E541-8796-4168-B828-CB3F13DDD829}" type="presOf" srcId="{AD685BE6-59EA-469C-B158-BC90A819EA5D}" destId="{C30A05A7-0DEB-450F-AB72-1144F7C611CF}" srcOrd="1" destOrd="0" presId="urn:microsoft.com/office/officeart/2005/8/layout/vProcess5"/>
    <dgm:cxn modelId="{02F1E363-4690-4046-9E5C-BDA2B5C5CAD0}" srcId="{D4503D04-C97E-4622-AE07-D0307CB3B4CA}" destId="{AD685BE6-59EA-469C-B158-BC90A819EA5D}" srcOrd="2" destOrd="0" parTransId="{AFD2D4D5-53B7-416B-B212-30425EAE3860}" sibTransId="{A9DFAE0E-8DEE-4D24-AE1C-0ABD6EA7356E}"/>
    <dgm:cxn modelId="{9D70A368-F838-4D78-B8A8-141D41CDCBDC}" type="presOf" srcId="{A9DFAE0E-8DEE-4D24-AE1C-0ABD6EA7356E}" destId="{09EFE36C-2CF0-4CFD-8CF0-592048815E51}" srcOrd="0" destOrd="0" presId="urn:microsoft.com/office/officeart/2005/8/layout/vProcess5"/>
    <dgm:cxn modelId="{6B4C016F-1994-4466-AFA4-E54470A21A20}" type="presOf" srcId="{D19A0783-5445-4D32-B51E-A3BFD92326B5}" destId="{C5860C26-EC82-4149-9F7F-4A610E8CE5D6}" srcOrd="1" destOrd="0" presId="urn:microsoft.com/office/officeart/2005/8/layout/vProcess5"/>
    <dgm:cxn modelId="{B9CF8280-17B1-49A6-9C2B-8F8C8405129D}" type="presOf" srcId="{BA68B4A1-662A-42B4-8392-191BE8DA2B06}" destId="{633AB50B-F86F-473C-9085-FF072F95292A}" srcOrd="1" destOrd="0" presId="urn:microsoft.com/office/officeart/2005/8/layout/vProcess5"/>
    <dgm:cxn modelId="{D7781095-25E1-4315-A12C-0BAEBA4B97EA}" type="presOf" srcId="{73F17B40-34B1-400B-BF0E-4CB22D291B29}" destId="{2171A6FA-7FD9-4FED-B347-C81E3EEF0E8E}" srcOrd="0" destOrd="0" presId="urn:microsoft.com/office/officeart/2005/8/layout/vProcess5"/>
    <dgm:cxn modelId="{F39F5899-13CA-4DD5-B842-78287DDE5C8A}" type="presOf" srcId="{2932A277-76C7-4DF0-AB2B-F9CB049EDEC4}" destId="{C261325C-F0DD-424A-8227-43A6DCB28430}" srcOrd="0" destOrd="0" presId="urn:microsoft.com/office/officeart/2005/8/layout/vProcess5"/>
    <dgm:cxn modelId="{940CD2A5-0C25-49BA-A26E-C57503378B04}" type="presOf" srcId="{AD685BE6-59EA-469C-B158-BC90A819EA5D}" destId="{7F65E605-152A-4019-B1A0-E2E2F56B07D6}" srcOrd="0" destOrd="0" presId="urn:microsoft.com/office/officeart/2005/8/layout/vProcess5"/>
    <dgm:cxn modelId="{7093B7B7-138B-4454-86BE-C969A8870030}" type="presOf" srcId="{E1F9B7EC-CCA5-4A1B-9CE9-47554CDC2A13}" destId="{B30886E1-C7B6-46C2-B397-38484AF4447A}" srcOrd="0" destOrd="0" presId="urn:microsoft.com/office/officeart/2005/8/layout/vProcess5"/>
    <dgm:cxn modelId="{44C640BD-71AD-4995-96EE-8BAF8FEB4FE6}" type="presOf" srcId="{72B5284B-145E-4395-8D65-E31CDC2AB6CB}" destId="{68BCB485-37CA-4FFF-9CD5-36B4D1841D53}" srcOrd="0" destOrd="0" presId="urn:microsoft.com/office/officeart/2005/8/layout/vProcess5"/>
    <dgm:cxn modelId="{2629DEC5-71EE-4587-9FC7-AB4706443E79}" srcId="{D4503D04-C97E-4622-AE07-D0307CB3B4CA}" destId="{2932A277-76C7-4DF0-AB2B-F9CB049EDEC4}" srcOrd="4" destOrd="0" parTransId="{008F0686-BED7-4693-8CE9-530F7BCF340A}" sibTransId="{CDE3C46F-8AC7-433C-80E1-D2260E4A2F03}"/>
    <dgm:cxn modelId="{CB38C3C6-AF2C-4CBE-8CD8-622BD73FE1B2}" type="presOf" srcId="{45D19EC2-4F3C-43E1-8813-283D9CF30020}" destId="{15D18072-8824-4892-B05C-15A17EF15FA6}" srcOrd="1" destOrd="0" presId="urn:microsoft.com/office/officeart/2005/8/layout/vProcess5"/>
    <dgm:cxn modelId="{838AFEC6-84D3-4DDE-8A9E-6022A6CDBBF4}" type="presOf" srcId="{D4503D04-C97E-4622-AE07-D0307CB3B4CA}" destId="{72A72FCC-2422-477F-8D72-8DE5805E6A6A}" srcOrd="0" destOrd="0" presId="urn:microsoft.com/office/officeart/2005/8/layout/vProcess5"/>
    <dgm:cxn modelId="{8DE3D6E6-B430-43E1-9412-4FB743498781}" type="presOf" srcId="{D19A0783-5445-4D32-B51E-A3BFD92326B5}" destId="{06381264-4D66-4E33-A482-9414CF0C8FD3}" srcOrd="0" destOrd="0" presId="urn:microsoft.com/office/officeart/2005/8/layout/vProcess5"/>
    <dgm:cxn modelId="{7D873EF5-0320-40BB-9419-A59FAB1FC08C}" type="presOf" srcId="{BA68B4A1-662A-42B4-8392-191BE8DA2B06}" destId="{BD60FB2E-880B-45B9-A59B-254216767278}" srcOrd="0" destOrd="0" presId="urn:microsoft.com/office/officeart/2005/8/layout/vProcess5"/>
    <dgm:cxn modelId="{DA4311F6-F367-4881-A7E5-927D83500D0B}" srcId="{D4503D04-C97E-4622-AE07-D0307CB3B4CA}" destId="{45D19EC2-4F3C-43E1-8813-283D9CF30020}" srcOrd="0" destOrd="0" parTransId="{419D5663-5395-4F02-ACA0-38813AC09845}" sibTransId="{73F17B40-34B1-400B-BF0E-4CB22D291B29}"/>
    <dgm:cxn modelId="{E532C7F4-082F-4271-B660-31336B119EF6}" type="presParOf" srcId="{72A72FCC-2422-477F-8D72-8DE5805E6A6A}" destId="{E1EE08CD-3912-4524-AB10-2803D3517346}" srcOrd="0" destOrd="0" presId="urn:microsoft.com/office/officeart/2005/8/layout/vProcess5"/>
    <dgm:cxn modelId="{A2D8DDE3-7D26-4793-B501-5D70E99B144C}" type="presParOf" srcId="{72A72FCC-2422-477F-8D72-8DE5805E6A6A}" destId="{46F45E74-A106-404B-8651-A94AC90E0767}" srcOrd="1" destOrd="0" presId="urn:microsoft.com/office/officeart/2005/8/layout/vProcess5"/>
    <dgm:cxn modelId="{5FA46CDD-B7FA-4537-A229-7DBCE5E66822}" type="presParOf" srcId="{72A72FCC-2422-477F-8D72-8DE5805E6A6A}" destId="{06381264-4D66-4E33-A482-9414CF0C8FD3}" srcOrd="2" destOrd="0" presId="urn:microsoft.com/office/officeart/2005/8/layout/vProcess5"/>
    <dgm:cxn modelId="{93AACF10-8DCE-4F0A-AEEA-92A607666EF8}" type="presParOf" srcId="{72A72FCC-2422-477F-8D72-8DE5805E6A6A}" destId="{7F65E605-152A-4019-B1A0-E2E2F56B07D6}" srcOrd="3" destOrd="0" presId="urn:microsoft.com/office/officeart/2005/8/layout/vProcess5"/>
    <dgm:cxn modelId="{B59ECFD5-37F2-4C94-9003-2DF95DCE5B20}" type="presParOf" srcId="{72A72FCC-2422-477F-8D72-8DE5805E6A6A}" destId="{BD60FB2E-880B-45B9-A59B-254216767278}" srcOrd="4" destOrd="0" presId="urn:microsoft.com/office/officeart/2005/8/layout/vProcess5"/>
    <dgm:cxn modelId="{BAA2163A-4C8B-4E2B-9052-8884594E0D91}" type="presParOf" srcId="{72A72FCC-2422-477F-8D72-8DE5805E6A6A}" destId="{C261325C-F0DD-424A-8227-43A6DCB28430}" srcOrd="5" destOrd="0" presId="urn:microsoft.com/office/officeart/2005/8/layout/vProcess5"/>
    <dgm:cxn modelId="{5CC7970D-BBDB-41C3-88FE-4B18FA199F9D}" type="presParOf" srcId="{72A72FCC-2422-477F-8D72-8DE5805E6A6A}" destId="{2171A6FA-7FD9-4FED-B347-C81E3EEF0E8E}" srcOrd="6" destOrd="0" presId="urn:microsoft.com/office/officeart/2005/8/layout/vProcess5"/>
    <dgm:cxn modelId="{C1CA7605-E7DB-4D15-B5F2-3C23CC04D07F}" type="presParOf" srcId="{72A72FCC-2422-477F-8D72-8DE5805E6A6A}" destId="{68BCB485-37CA-4FFF-9CD5-36B4D1841D53}" srcOrd="7" destOrd="0" presId="urn:microsoft.com/office/officeart/2005/8/layout/vProcess5"/>
    <dgm:cxn modelId="{E8191062-5EEB-4111-B139-040E6A2C967F}" type="presParOf" srcId="{72A72FCC-2422-477F-8D72-8DE5805E6A6A}" destId="{09EFE36C-2CF0-4CFD-8CF0-592048815E51}" srcOrd="8" destOrd="0" presId="urn:microsoft.com/office/officeart/2005/8/layout/vProcess5"/>
    <dgm:cxn modelId="{F49DA6E6-248F-4A09-A310-51173AAC336A}" type="presParOf" srcId="{72A72FCC-2422-477F-8D72-8DE5805E6A6A}" destId="{B30886E1-C7B6-46C2-B397-38484AF4447A}" srcOrd="9" destOrd="0" presId="urn:microsoft.com/office/officeart/2005/8/layout/vProcess5"/>
    <dgm:cxn modelId="{5DA3CC39-D20D-41BE-A07C-37354F628FAE}" type="presParOf" srcId="{72A72FCC-2422-477F-8D72-8DE5805E6A6A}" destId="{15D18072-8824-4892-B05C-15A17EF15FA6}" srcOrd="10" destOrd="0" presId="urn:microsoft.com/office/officeart/2005/8/layout/vProcess5"/>
    <dgm:cxn modelId="{172907B8-CB90-4A4A-849A-8DE974F6D52F}" type="presParOf" srcId="{72A72FCC-2422-477F-8D72-8DE5805E6A6A}" destId="{C5860C26-EC82-4149-9F7F-4A610E8CE5D6}" srcOrd="11" destOrd="0" presId="urn:microsoft.com/office/officeart/2005/8/layout/vProcess5"/>
    <dgm:cxn modelId="{0B895F19-FA50-4F9F-B7DE-6E971C10A90C}" type="presParOf" srcId="{72A72FCC-2422-477F-8D72-8DE5805E6A6A}" destId="{C30A05A7-0DEB-450F-AB72-1144F7C611CF}" srcOrd="12" destOrd="0" presId="urn:microsoft.com/office/officeart/2005/8/layout/vProcess5"/>
    <dgm:cxn modelId="{2E9A08F8-A9AC-40D2-A699-0857100AB61C}" type="presParOf" srcId="{72A72FCC-2422-477F-8D72-8DE5805E6A6A}" destId="{633AB50B-F86F-473C-9085-FF072F95292A}" srcOrd="13" destOrd="0" presId="urn:microsoft.com/office/officeart/2005/8/layout/vProcess5"/>
    <dgm:cxn modelId="{FFECBFB2-0C9C-4644-A2DF-89F7EC517CCD}" type="presParOf" srcId="{72A72FCC-2422-477F-8D72-8DE5805E6A6A}" destId="{18532DF6-B7F4-4A05-966A-1954BA687896}" srcOrd="14" destOrd="0" presId="urn:microsoft.com/office/officeart/2005/8/layout/vProcess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cap="all">
              <a:latin typeface="Franklin Gothic Book"/>
            </a:rPr>
            <a:t>Processed via pick-to-voice and launched as soon as received</a:t>
          </a:r>
          <a:endParaRPr lang="en-US" sz="3000" cap="all">
            <a:solidFill>
              <a:srgbClr val="010000"/>
            </a:solidFill>
            <a:latin typeface="Franklin Gothic Book"/>
          </a:endParaRP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F1ACC6B-4ED5-4F06-80B4-092FF31780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sz="3000" cap="all">
              <a:solidFill>
                <a:srgbClr val="010000"/>
              </a:solidFill>
              <a:latin typeface="Franklin Gothic Book"/>
            </a:rPr>
            <a:t>Almost all orders picked by case</a:t>
          </a:r>
        </a:p>
      </dgm:t>
    </dgm:pt>
    <dgm:pt modelId="{905042B7-E422-4310-8908-0792F33CE3CF}" type="parTrans" cxnId="{AF067D99-6CD8-4DAA-9C72-8CD6893B6B38}">
      <dgm:prSet/>
      <dgm:spPr/>
    </dgm:pt>
    <dgm:pt modelId="{1C0927AF-F28B-420F-ADA9-09B03F377D15}" type="sibTrans" cxnId="{AF067D99-6CD8-4DAA-9C72-8CD6893B6B3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61C7566-9450-4C5C-B475-1EB2E6D4EE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sz="3000" cap="all">
              <a:solidFill>
                <a:srgbClr val="010000"/>
              </a:solidFill>
              <a:latin typeface="Franklin Gothic Book"/>
            </a:rPr>
            <a:t>Alcohol has large volumes of unit picks</a:t>
          </a:r>
        </a:p>
      </dgm:t>
    </dgm:pt>
    <dgm:pt modelId="{EE9B91B2-C4A7-4907-9A74-748B085A7ED7}" type="parTrans" cxnId="{EE3F09C9-2B15-401C-9FEE-396249FCA8C6}">
      <dgm:prSet/>
      <dgm:spPr/>
    </dgm:pt>
    <dgm:pt modelId="{5091E622-B21D-4D30-A80D-1808FEA4AB24}" type="sibTrans" cxnId="{EE3F09C9-2B15-401C-9FEE-396249FCA8C6}">
      <dgm:prSet/>
      <dgm:spPr/>
    </dgm:pt>
    <dgm:pt modelId="{EC4A3457-98C4-4518-B172-B80C445BC7B9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88FE29F0-B397-4B7F-B447-588CE820BE9A}" type="pres">
      <dgm:prSet presAssocID="{7B62DEA7-9DCD-4B2E-9DC5-BE121C266AFD}" presName="container" presStyleCnt="0">
        <dgm:presLayoutVars>
          <dgm:dir/>
          <dgm:resizeHandles val="exact"/>
        </dgm:presLayoutVars>
      </dgm:prSet>
      <dgm:spPr/>
    </dgm:pt>
    <dgm:pt modelId="{3D5C2A51-F253-4725-BE66-C82AB729D763}" type="pres">
      <dgm:prSet presAssocID="{41CDB9B8-E81E-41E7-AE89-8F6EDFC88D92}" presName="compNode" presStyleCnt="0"/>
      <dgm:spPr/>
    </dgm:pt>
    <dgm:pt modelId="{0639C1F1-3AD7-4C71-9E8A-C5BA1443CD21}" type="pres">
      <dgm:prSet presAssocID="{41CDB9B8-E81E-41E7-AE89-8F6EDFC88D92}" presName="iconBgRect" presStyleLbl="bgShp" presStyleIdx="0" presStyleCnt="3"/>
      <dgm:spPr/>
    </dgm:pt>
    <dgm:pt modelId="{2302DA36-449F-4305-9DF8-D9D813DAC346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9B42EA21-1B3F-4171-BEC1-849B2891D45C}" type="pres">
      <dgm:prSet presAssocID="{41CDB9B8-E81E-41E7-AE89-8F6EDFC88D92}" presName="spaceRect" presStyleCnt="0"/>
      <dgm:spPr/>
    </dgm:pt>
    <dgm:pt modelId="{10B16473-A6DC-44F1-BF56-CA549ECCC5B5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</dgm:pt>
    <dgm:pt modelId="{4B329FE3-0D74-4467-A54F-5FD58838370C}" type="pres">
      <dgm:prSet presAssocID="{BA791450-8D1E-4A6F-B71D-2984D9E245C4}" presName="sibTrans" presStyleLbl="sibTrans2D1" presStyleIdx="0" presStyleCnt="0"/>
      <dgm:spPr/>
    </dgm:pt>
    <dgm:pt modelId="{D548C86D-4ECF-465D-801E-177FBA41C35F}" type="pres">
      <dgm:prSet presAssocID="{FF1ACC6B-4ED5-4F06-80B4-092FF3178080}" presName="compNode" presStyleCnt="0"/>
      <dgm:spPr/>
    </dgm:pt>
    <dgm:pt modelId="{D1E95BC9-9B2C-486C-87FC-A20280A46AF0}" type="pres">
      <dgm:prSet presAssocID="{FF1ACC6B-4ED5-4F06-80B4-092FF3178080}" presName="iconBgRect" presStyleLbl="bgShp" presStyleIdx="1" presStyleCnt="3"/>
      <dgm:spPr/>
    </dgm:pt>
    <dgm:pt modelId="{3C774807-8995-4885-A63F-0FB7A5AEE8B4}" type="pres">
      <dgm:prSet presAssocID="{FF1ACC6B-4ED5-4F06-80B4-092FF317808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D3B6A8A8-1B33-43B0-A0E1-6B5D239F4E54}" type="pres">
      <dgm:prSet presAssocID="{FF1ACC6B-4ED5-4F06-80B4-092FF3178080}" presName="spaceRect" presStyleCnt="0"/>
      <dgm:spPr/>
    </dgm:pt>
    <dgm:pt modelId="{FAA10A39-C18B-4F14-BC6F-6CA290A72333}" type="pres">
      <dgm:prSet presAssocID="{FF1ACC6B-4ED5-4F06-80B4-092FF3178080}" presName="textRect" presStyleLbl="revTx" presStyleIdx="1" presStyleCnt="3">
        <dgm:presLayoutVars>
          <dgm:chMax val="1"/>
          <dgm:chPref val="1"/>
        </dgm:presLayoutVars>
      </dgm:prSet>
      <dgm:spPr/>
    </dgm:pt>
    <dgm:pt modelId="{3AF63103-570F-4107-A80F-E347485969B1}" type="pres">
      <dgm:prSet presAssocID="{1C0927AF-F28B-420F-ADA9-09B03F377D15}" presName="sibTrans" presStyleLbl="sibTrans2D1" presStyleIdx="0" presStyleCnt="0"/>
      <dgm:spPr/>
    </dgm:pt>
    <dgm:pt modelId="{8B42C9B4-0CF0-4DF3-84CC-18DFBBE5536D}" type="pres">
      <dgm:prSet presAssocID="{161C7566-9450-4C5C-B475-1EB2E6D4EE11}" presName="compNode" presStyleCnt="0"/>
      <dgm:spPr/>
    </dgm:pt>
    <dgm:pt modelId="{426CE27E-92D5-4A80-83FA-C0C547466D46}" type="pres">
      <dgm:prSet presAssocID="{161C7566-9450-4C5C-B475-1EB2E6D4EE11}" presName="iconBgRect" presStyleLbl="bgShp" presStyleIdx="2" presStyleCnt="3"/>
      <dgm:spPr/>
    </dgm:pt>
    <dgm:pt modelId="{25B12CC2-6D0E-4F1C-B01A-933473AABDE0}" type="pres">
      <dgm:prSet presAssocID="{161C7566-9450-4C5C-B475-1EB2E6D4EE1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ttle"/>
        </a:ext>
      </dgm:extLst>
    </dgm:pt>
    <dgm:pt modelId="{DC891B5E-81C8-447E-A993-080BA173ABE1}" type="pres">
      <dgm:prSet presAssocID="{161C7566-9450-4C5C-B475-1EB2E6D4EE11}" presName="spaceRect" presStyleCnt="0"/>
      <dgm:spPr/>
    </dgm:pt>
    <dgm:pt modelId="{474E1A12-3105-40E9-891F-5BD8D919D2E5}" type="pres">
      <dgm:prSet presAssocID="{161C7566-9450-4C5C-B475-1EB2E6D4EE1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226E7F8B-DB00-4E96-8802-AADE1617A65E}" type="presOf" srcId="{7B62DEA7-9DCD-4B2E-9DC5-BE121C266AFD}" destId="{EC4A3457-98C4-4518-B172-B80C445BC7B9}" srcOrd="0" destOrd="0" presId="urn:microsoft.com/office/officeart/2018/2/layout/IconCircleList"/>
    <dgm:cxn modelId="{AF067D99-6CD8-4DAA-9C72-8CD6893B6B38}" srcId="{7B62DEA7-9DCD-4B2E-9DC5-BE121C266AFD}" destId="{FF1ACC6B-4ED5-4F06-80B4-092FF3178080}" srcOrd="1" destOrd="0" parTransId="{905042B7-E422-4310-8908-0792F33CE3CF}" sibTransId="{1C0927AF-F28B-420F-ADA9-09B03F377D15}"/>
    <dgm:cxn modelId="{71FF8AA8-A726-4AE1-B085-1BEB0D54A5E9}" type="presOf" srcId="{FF1ACC6B-4ED5-4F06-80B4-092FF3178080}" destId="{FAA10A39-C18B-4F14-BC6F-6CA290A72333}" srcOrd="0" destOrd="0" presId="urn:microsoft.com/office/officeart/2018/2/layout/IconCircleList"/>
    <dgm:cxn modelId="{C7E0C3B7-27EB-4C66-AA54-D655038DB265}" type="presOf" srcId="{161C7566-9450-4C5C-B475-1EB2E6D4EE11}" destId="{474E1A12-3105-40E9-891F-5BD8D919D2E5}" srcOrd="0" destOrd="0" presId="urn:microsoft.com/office/officeart/2018/2/layout/IconCircleList"/>
    <dgm:cxn modelId="{EE3F09C9-2B15-401C-9FEE-396249FCA8C6}" srcId="{7B62DEA7-9DCD-4B2E-9DC5-BE121C266AFD}" destId="{161C7566-9450-4C5C-B475-1EB2E6D4EE11}" srcOrd="2" destOrd="0" parTransId="{EE9B91B2-C4A7-4907-9A74-748B085A7ED7}" sibTransId="{5091E622-B21D-4D30-A80D-1808FEA4AB24}"/>
    <dgm:cxn modelId="{7339A2CF-4C81-4354-80CE-830272F6A241}" type="presOf" srcId="{41CDB9B8-E81E-41E7-AE89-8F6EDFC88D92}" destId="{10B16473-A6DC-44F1-BF56-CA549ECCC5B5}" srcOrd="0" destOrd="0" presId="urn:microsoft.com/office/officeart/2018/2/layout/IconCircleList"/>
    <dgm:cxn modelId="{548D54E1-44C0-4DBB-8183-CFDFDEB21644}" type="presOf" srcId="{1C0927AF-F28B-420F-ADA9-09B03F377D15}" destId="{3AF63103-570F-4107-A80F-E347485969B1}" srcOrd="0" destOrd="0" presId="urn:microsoft.com/office/officeart/2018/2/layout/IconCircleList"/>
    <dgm:cxn modelId="{A2E093E3-AB4F-4101-A922-0EEEF9D58A56}" type="presOf" srcId="{BA791450-8D1E-4A6F-B71D-2984D9E245C4}" destId="{4B329FE3-0D74-4467-A54F-5FD58838370C}" srcOrd="0" destOrd="0" presId="urn:microsoft.com/office/officeart/2018/2/layout/IconCircleList"/>
    <dgm:cxn modelId="{F3C44BF7-2257-4922-91B9-1439C547F912}" type="presParOf" srcId="{EC4A3457-98C4-4518-B172-B80C445BC7B9}" destId="{88FE29F0-B397-4B7F-B447-588CE820BE9A}" srcOrd="0" destOrd="0" presId="urn:microsoft.com/office/officeart/2018/2/layout/IconCircleList"/>
    <dgm:cxn modelId="{ACD7ABF5-4CAD-454C-857A-831585A29E7B}" type="presParOf" srcId="{88FE29F0-B397-4B7F-B447-588CE820BE9A}" destId="{3D5C2A51-F253-4725-BE66-C82AB729D763}" srcOrd="0" destOrd="0" presId="urn:microsoft.com/office/officeart/2018/2/layout/IconCircleList"/>
    <dgm:cxn modelId="{DA1EA107-E75D-4270-9F4F-B66D26C9EE0D}" type="presParOf" srcId="{3D5C2A51-F253-4725-BE66-C82AB729D763}" destId="{0639C1F1-3AD7-4C71-9E8A-C5BA1443CD21}" srcOrd="0" destOrd="0" presId="urn:microsoft.com/office/officeart/2018/2/layout/IconCircleList"/>
    <dgm:cxn modelId="{D1AA5C2D-DEFA-4253-90EB-AD58669D96B9}" type="presParOf" srcId="{3D5C2A51-F253-4725-BE66-C82AB729D763}" destId="{2302DA36-449F-4305-9DF8-D9D813DAC346}" srcOrd="1" destOrd="0" presId="urn:microsoft.com/office/officeart/2018/2/layout/IconCircleList"/>
    <dgm:cxn modelId="{B2A92ABD-89E8-4F27-94CF-4673F71E04A4}" type="presParOf" srcId="{3D5C2A51-F253-4725-BE66-C82AB729D763}" destId="{9B42EA21-1B3F-4171-BEC1-849B2891D45C}" srcOrd="2" destOrd="0" presId="urn:microsoft.com/office/officeart/2018/2/layout/IconCircleList"/>
    <dgm:cxn modelId="{78FCA0B4-DDB4-40F3-9B7D-34E10F2392E2}" type="presParOf" srcId="{3D5C2A51-F253-4725-BE66-C82AB729D763}" destId="{10B16473-A6DC-44F1-BF56-CA549ECCC5B5}" srcOrd="3" destOrd="0" presId="urn:microsoft.com/office/officeart/2018/2/layout/IconCircleList"/>
    <dgm:cxn modelId="{A290CA78-1FE2-4D76-B4CE-F704D67D9835}" type="presParOf" srcId="{88FE29F0-B397-4B7F-B447-588CE820BE9A}" destId="{4B329FE3-0D74-4467-A54F-5FD58838370C}" srcOrd="1" destOrd="0" presId="urn:microsoft.com/office/officeart/2018/2/layout/IconCircleList"/>
    <dgm:cxn modelId="{728673CA-F809-4264-B872-27A3F6FA91EE}" type="presParOf" srcId="{88FE29F0-B397-4B7F-B447-588CE820BE9A}" destId="{D548C86D-4ECF-465D-801E-177FBA41C35F}" srcOrd="2" destOrd="0" presId="urn:microsoft.com/office/officeart/2018/2/layout/IconCircleList"/>
    <dgm:cxn modelId="{61ABB9B1-AB6B-44CF-BA3A-CF84C458B27F}" type="presParOf" srcId="{D548C86D-4ECF-465D-801E-177FBA41C35F}" destId="{D1E95BC9-9B2C-486C-87FC-A20280A46AF0}" srcOrd="0" destOrd="0" presId="urn:microsoft.com/office/officeart/2018/2/layout/IconCircleList"/>
    <dgm:cxn modelId="{6197CF97-B61C-4A92-94DB-44F5D708FB00}" type="presParOf" srcId="{D548C86D-4ECF-465D-801E-177FBA41C35F}" destId="{3C774807-8995-4885-A63F-0FB7A5AEE8B4}" srcOrd="1" destOrd="0" presId="urn:microsoft.com/office/officeart/2018/2/layout/IconCircleList"/>
    <dgm:cxn modelId="{6160BB1D-3F6A-4FCD-8AD5-5E5C9D1C5D20}" type="presParOf" srcId="{D548C86D-4ECF-465D-801E-177FBA41C35F}" destId="{D3B6A8A8-1B33-43B0-A0E1-6B5D239F4E54}" srcOrd="2" destOrd="0" presId="urn:microsoft.com/office/officeart/2018/2/layout/IconCircleList"/>
    <dgm:cxn modelId="{CCDAA9FD-591A-49B6-A9AC-E24C86BA19FB}" type="presParOf" srcId="{D548C86D-4ECF-465D-801E-177FBA41C35F}" destId="{FAA10A39-C18B-4F14-BC6F-6CA290A72333}" srcOrd="3" destOrd="0" presId="urn:microsoft.com/office/officeart/2018/2/layout/IconCircleList"/>
    <dgm:cxn modelId="{F5D4340E-AFFC-4491-868E-6A27128CDDBE}" type="presParOf" srcId="{88FE29F0-B397-4B7F-B447-588CE820BE9A}" destId="{3AF63103-570F-4107-A80F-E347485969B1}" srcOrd="3" destOrd="0" presId="urn:microsoft.com/office/officeart/2018/2/layout/IconCircleList"/>
    <dgm:cxn modelId="{D46B9CB1-DE9D-4CC8-B2E0-4BB806CDAFEF}" type="presParOf" srcId="{88FE29F0-B397-4B7F-B447-588CE820BE9A}" destId="{8B42C9B4-0CF0-4DF3-84CC-18DFBBE5536D}" srcOrd="4" destOrd="0" presId="urn:microsoft.com/office/officeart/2018/2/layout/IconCircleList"/>
    <dgm:cxn modelId="{83B47D1C-6C05-453A-AA35-4FD328E1025A}" type="presParOf" srcId="{8B42C9B4-0CF0-4DF3-84CC-18DFBBE5536D}" destId="{426CE27E-92D5-4A80-83FA-C0C547466D46}" srcOrd="0" destOrd="0" presId="urn:microsoft.com/office/officeart/2018/2/layout/IconCircleList"/>
    <dgm:cxn modelId="{AB921915-AD61-4DAD-8A55-0BE1B3E90A11}" type="presParOf" srcId="{8B42C9B4-0CF0-4DF3-84CC-18DFBBE5536D}" destId="{25B12CC2-6D0E-4F1C-B01A-933473AABDE0}" srcOrd="1" destOrd="0" presId="urn:microsoft.com/office/officeart/2018/2/layout/IconCircleList"/>
    <dgm:cxn modelId="{1FC6144A-F2D0-4D3A-AB4B-2394AC9862A2}" type="presParOf" srcId="{8B42C9B4-0CF0-4DF3-84CC-18DFBBE5536D}" destId="{DC891B5E-81C8-447E-A993-080BA173ABE1}" srcOrd="2" destOrd="0" presId="urn:microsoft.com/office/officeart/2018/2/layout/IconCircleList"/>
    <dgm:cxn modelId="{F49C216C-FF8E-47C0-86A3-611F9C2058DC}" type="presParOf" srcId="{8B42C9B4-0CF0-4DF3-84CC-18DFBBE5536D}" destId="{474E1A12-3105-40E9-891F-5BD8D919D2E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43D3709-68D4-49A3-B94A-B5142ED27365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76DA096D-B3F7-47AB-B75F-11DF1FE7946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From the old warehouse, 20% slow moving products transferred to direct to store. </a:t>
          </a:r>
        </a:p>
      </dgm:t>
    </dgm:pt>
    <dgm:pt modelId="{ABA5D881-786E-433B-8B1C-8ADD4233D23D}" type="parTrans" cxnId="{E74FE03F-96CE-4290-B0E8-7B0E56410574}">
      <dgm:prSet/>
      <dgm:spPr/>
      <dgm:t>
        <a:bodyPr/>
        <a:lstStyle/>
        <a:p>
          <a:endParaRPr lang="en-US"/>
        </a:p>
      </dgm:t>
    </dgm:pt>
    <dgm:pt modelId="{9FF89970-9AB2-42A0-8CE2-8E54D12D90FB}" type="sibTrans" cxnId="{E74FE03F-96CE-4290-B0E8-7B0E56410574}">
      <dgm:prSet/>
      <dgm:spPr/>
      <dgm:t>
        <a:bodyPr/>
        <a:lstStyle/>
        <a:p>
          <a:endParaRPr lang="en-US"/>
        </a:p>
      </dgm:t>
    </dgm:pt>
    <dgm:pt modelId="{8393B4B6-8BE7-4F2A-97FD-A08AD7EE36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Estimated to be 959 pallets for 2024.</a:t>
          </a:r>
        </a:p>
      </dgm:t>
    </dgm:pt>
    <dgm:pt modelId="{4C6CC9C4-42E2-489A-AE70-A34D4AD7FA09}" type="parTrans" cxnId="{3142DA72-90E3-42B8-B91D-055ACEF59DAA}">
      <dgm:prSet/>
      <dgm:spPr/>
      <dgm:t>
        <a:bodyPr/>
        <a:lstStyle/>
        <a:p>
          <a:endParaRPr lang="en-US"/>
        </a:p>
      </dgm:t>
    </dgm:pt>
    <dgm:pt modelId="{034910D7-8DF3-4FA4-8820-0651502C7EBC}" type="sibTrans" cxnId="{3142DA72-90E3-42B8-B91D-055ACEF59DAA}">
      <dgm:prSet/>
      <dgm:spPr/>
      <dgm:t>
        <a:bodyPr/>
        <a:lstStyle/>
        <a:p>
          <a:endParaRPr lang="en-US"/>
        </a:p>
      </dgm:t>
    </dgm:pt>
    <dgm:pt modelId="{1D24337B-5866-4899-993B-EE13A259506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One side of the warehouse is 310 foot due to road laws.</a:t>
          </a:r>
        </a:p>
      </dgm:t>
    </dgm:pt>
    <dgm:pt modelId="{55FCB9F5-196B-4341-8000-0C2BA5982E86}" type="parTrans" cxnId="{9F142DAB-484A-4E98-8B0D-AD2CA4B5D379}">
      <dgm:prSet/>
      <dgm:spPr/>
      <dgm:t>
        <a:bodyPr/>
        <a:lstStyle/>
        <a:p>
          <a:endParaRPr lang="en-US"/>
        </a:p>
      </dgm:t>
    </dgm:pt>
    <dgm:pt modelId="{035F44FD-AD63-409E-BC11-D2ED2FCDD86B}" type="sibTrans" cxnId="{9F142DAB-484A-4E98-8B0D-AD2CA4B5D379}">
      <dgm:prSet/>
      <dgm:spPr/>
      <dgm:t>
        <a:bodyPr/>
        <a:lstStyle/>
        <a:p>
          <a:endParaRPr lang="en-US"/>
        </a:p>
      </dgm:t>
    </dgm:pt>
    <dgm:pt modelId="{01189467-5B29-498B-B980-83CF854170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 the loading and unloading docks located on this side.</a:t>
          </a:r>
        </a:p>
      </dgm:t>
    </dgm:pt>
    <dgm:pt modelId="{852D5CE6-905E-4C2F-9A2F-142B643D6B18}" type="parTrans" cxnId="{6902E15E-FFF8-4002-A770-F4A6895E26BB}">
      <dgm:prSet/>
      <dgm:spPr/>
      <dgm:t>
        <a:bodyPr/>
        <a:lstStyle/>
        <a:p>
          <a:endParaRPr lang="en-US"/>
        </a:p>
      </dgm:t>
    </dgm:pt>
    <dgm:pt modelId="{2971D4F7-6050-4322-A9C7-8E8A70850726}" type="sibTrans" cxnId="{6902E15E-FFF8-4002-A770-F4A6895E26BB}">
      <dgm:prSet/>
      <dgm:spPr/>
      <dgm:t>
        <a:bodyPr/>
        <a:lstStyle/>
        <a:p>
          <a:endParaRPr lang="en-US"/>
        </a:p>
      </dgm:t>
    </dgm:pt>
    <dgm:pt modelId="{F05B000C-B0E6-432D-8ADB-6B8F7DA9875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Given pallet size 48" X 40" X 6 feet high and weight capacity: </a:t>
          </a:r>
        </a:p>
      </dgm:t>
    </dgm:pt>
    <dgm:pt modelId="{D01C0F60-8644-4AD0-85C6-AE051F787C02}" type="parTrans" cxnId="{F5A57803-04A5-4302-9F18-275EE3EA1DC2}">
      <dgm:prSet/>
      <dgm:spPr/>
      <dgm:t>
        <a:bodyPr/>
        <a:lstStyle/>
        <a:p>
          <a:endParaRPr lang="en-US"/>
        </a:p>
      </dgm:t>
    </dgm:pt>
    <dgm:pt modelId="{8531DFCC-FD1C-40CC-B307-3F5BCA30B2AA}" type="sibTrans" cxnId="{F5A57803-04A5-4302-9F18-275EE3EA1DC2}">
      <dgm:prSet/>
      <dgm:spPr/>
      <dgm:t>
        <a:bodyPr/>
        <a:lstStyle/>
        <a:p>
          <a:endParaRPr lang="en-US"/>
        </a:p>
      </dgm:t>
    </dgm:pt>
    <dgm:pt modelId="{5DE7DCEB-1156-42F9-9EC7-B48D3C0A91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1600 lbs for the rack storage  </a:t>
          </a:r>
        </a:p>
      </dgm:t>
    </dgm:pt>
    <dgm:pt modelId="{CF4D80BF-625E-4AF6-838E-87624DEE9785}" type="parTrans" cxnId="{ECC26831-100F-4F10-87CC-130386C7E0BA}">
      <dgm:prSet/>
      <dgm:spPr/>
      <dgm:t>
        <a:bodyPr/>
        <a:lstStyle/>
        <a:p>
          <a:endParaRPr lang="en-US"/>
        </a:p>
      </dgm:t>
    </dgm:pt>
    <dgm:pt modelId="{2F261461-84A7-4259-AA87-09317D2214D2}" type="sibTrans" cxnId="{ECC26831-100F-4F10-87CC-130386C7E0BA}">
      <dgm:prSet/>
      <dgm:spPr/>
      <dgm:t>
        <a:bodyPr/>
        <a:lstStyle/>
        <a:p>
          <a:endParaRPr lang="en-US"/>
        </a:p>
      </dgm:t>
    </dgm:pt>
    <dgm:pt modelId="{9627BFC6-C5BF-48CE-9E59-A733E662CD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2600 lbs for the floor storage.</a:t>
          </a:r>
        </a:p>
      </dgm:t>
    </dgm:pt>
    <dgm:pt modelId="{E4A916D3-96C4-4790-8B19-34560125EC53}" type="parTrans" cxnId="{B484E7DD-B655-4EDC-A174-9C2EF597EC24}">
      <dgm:prSet/>
      <dgm:spPr/>
      <dgm:t>
        <a:bodyPr/>
        <a:lstStyle/>
        <a:p>
          <a:endParaRPr lang="en-US"/>
        </a:p>
      </dgm:t>
    </dgm:pt>
    <dgm:pt modelId="{35D47E6B-F9DC-4C02-BE67-0F1083ED4BA9}" type="sibTrans" cxnId="{B484E7DD-B655-4EDC-A174-9C2EF597EC24}">
      <dgm:prSet/>
      <dgm:spPr/>
      <dgm:t>
        <a:bodyPr/>
        <a:lstStyle/>
        <a:p>
          <a:endParaRPr lang="en-US"/>
        </a:p>
      </dgm:t>
    </dgm:pt>
    <dgm:pt modelId="{4D37DA17-FE99-40BD-9981-61EE26E4A26A}" type="pres">
      <dgm:prSet presAssocID="{243D3709-68D4-49A3-B94A-B5142ED27365}" presName="root" presStyleCnt="0">
        <dgm:presLayoutVars>
          <dgm:dir/>
          <dgm:resizeHandles val="exact"/>
        </dgm:presLayoutVars>
      </dgm:prSet>
      <dgm:spPr/>
    </dgm:pt>
    <dgm:pt modelId="{5763C437-859A-464A-AA6E-4D685C16E724}" type="pres">
      <dgm:prSet presAssocID="{76DA096D-B3F7-47AB-B75F-11DF1FE79466}" presName="compNode" presStyleCnt="0"/>
      <dgm:spPr/>
    </dgm:pt>
    <dgm:pt modelId="{4912D881-C4CF-42D9-8C24-85852D81EF83}" type="pres">
      <dgm:prSet presAssocID="{76DA096D-B3F7-47AB-B75F-11DF1FE7946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4E021EFF-BCC1-4E28-855F-AE2241FA890A}" type="pres">
      <dgm:prSet presAssocID="{76DA096D-B3F7-47AB-B75F-11DF1FE79466}" presName="iconSpace" presStyleCnt="0"/>
      <dgm:spPr/>
    </dgm:pt>
    <dgm:pt modelId="{86DBDFF2-ED20-4014-BBBA-39CE4CB5312B}" type="pres">
      <dgm:prSet presAssocID="{76DA096D-B3F7-47AB-B75F-11DF1FE79466}" presName="parTx" presStyleLbl="revTx" presStyleIdx="0" presStyleCnt="6">
        <dgm:presLayoutVars>
          <dgm:chMax val="0"/>
          <dgm:chPref val="0"/>
        </dgm:presLayoutVars>
      </dgm:prSet>
      <dgm:spPr/>
    </dgm:pt>
    <dgm:pt modelId="{34DA78C4-29A3-4D27-AA94-90FAC9805EDB}" type="pres">
      <dgm:prSet presAssocID="{76DA096D-B3F7-47AB-B75F-11DF1FE79466}" presName="txSpace" presStyleCnt="0"/>
      <dgm:spPr/>
    </dgm:pt>
    <dgm:pt modelId="{9107A12E-2DD4-4F77-8544-9745BA8F695E}" type="pres">
      <dgm:prSet presAssocID="{76DA096D-B3F7-47AB-B75F-11DF1FE79466}" presName="desTx" presStyleLbl="revTx" presStyleIdx="1" presStyleCnt="6">
        <dgm:presLayoutVars/>
      </dgm:prSet>
      <dgm:spPr/>
    </dgm:pt>
    <dgm:pt modelId="{EB3F7ECB-8CBA-422D-98F1-C341C335ECA7}" type="pres">
      <dgm:prSet presAssocID="{9FF89970-9AB2-42A0-8CE2-8E54D12D90FB}" presName="sibTrans" presStyleCnt="0"/>
      <dgm:spPr/>
    </dgm:pt>
    <dgm:pt modelId="{195A54F7-8B89-4CD2-A788-E5C0CF56BD31}" type="pres">
      <dgm:prSet presAssocID="{1D24337B-5866-4899-993B-EE13A259506E}" presName="compNode" presStyleCnt="0"/>
      <dgm:spPr/>
    </dgm:pt>
    <dgm:pt modelId="{5FA2B582-2320-4748-8AEA-29DACDD0C458}" type="pres">
      <dgm:prSet presAssocID="{1D24337B-5866-4899-993B-EE13A259506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dozer"/>
        </a:ext>
      </dgm:extLst>
    </dgm:pt>
    <dgm:pt modelId="{EAFFB036-FF9D-46BC-8974-EC2CC25F9655}" type="pres">
      <dgm:prSet presAssocID="{1D24337B-5866-4899-993B-EE13A259506E}" presName="iconSpace" presStyleCnt="0"/>
      <dgm:spPr/>
    </dgm:pt>
    <dgm:pt modelId="{FC32E7C6-8444-46C0-8B00-F50922C06C12}" type="pres">
      <dgm:prSet presAssocID="{1D24337B-5866-4899-993B-EE13A259506E}" presName="parTx" presStyleLbl="revTx" presStyleIdx="2" presStyleCnt="6">
        <dgm:presLayoutVars>
          <dgm:chMax val="0"/>
          <dgm:chPref val="0"/>
        </dgm:presLayoutVars>
      </dgm:prSet>
      <dgm:spPr/>
    </dgm:pt>
    <dgm:pt modelId="{A9B0996C-D79A-409C-A668-7907BA439FA4}" type="pres">
      <dgm:prSet presAssocID="{1D24337B-5866-4899-993B-EE13A259506E}" presName="txSpace" presStyleCnt="0"/>
      <dgm:spPr/>
    </dgm:pt>
    <dgm:pt modelId="{31732C9E-D3A6-4F86-8BC0-5EB3D9DD16D2}" type="pres">
      <dgm:prSet presAssocID="{1D24337B-5866-4899-993B-EE13A259506E}" presName="desTx" presStyleLbl="revTx" presStyleIdx="3" presStyleCnt="6">
        <dgm:presLayoutVars/>
      </dgm:prSet>
      <dgm:spPr/>
    </dgm:pt>
    <dgm:pt modelId="{7F1A9DE6-C587-47D6-AD74-5DEBD7126F67}" type="pres">
      <dgm:prSet presAssocID="{035F44FD-AD63-409E-BC11-D2ED2FCDD86B}" presName="sibTrans" presStyleCnt="0"/>
      <dgm:spPr/>
    </dgm:pt>
    <dgm:pt modelId="{51FED9F7-6562-49B9-900A-76A386EAF106}" type="pres">
      <dgm:prSet presAssocID="{F05B000C-B0E6-432D-8ADB-6B8F7DA98757}" presName="compNode" presStyleCnt="0"/>
      <dgm:spPr/>
    </dgm:pt>
    <dgm:pt modelId="{CC65D956-71AF-4588-8EE0-29A4E7425226}" type="pres">
      <dgm:prSet presAssocID="{F05B000C-B0E6-432D-8ADB-6B8F7DA9875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"/>
        </a:ext>
      </dgm:extLst>
    </dgm:pt>
    <dgm:pt modelId="{518908D3-5EE8-4450-BD5C-3BD864B0A475}" type="pres">
      <dgm:prSet presAssocID="{F05B000C-B0E6-432D-8ADB-6B8F7DA98757}" presName="iconSpace" presStyleCnt="0"/>
      <dgm:spPr/>
    </dgm:pt>
    <dgm:pt modelId="{D2FB9029-5A80-4206-8F37-AA4255EFA01E}" type="pres">
      <dgm:prSet presAssocID="{F05B000C-B0E6-432D-8ADB-6B8F7DA98757}" presName="parTx" presStyleLbl="revTx" presStyleIdx="4" presStyleCnt="6">
        <dgm:presLayoutVars>
          <dgm:chMax val="0"/>
          <dgm:chPref val="0"/>
        </dgm:presLayoutVars>
      </dgm:prSet>
      <dgm:spPr/>
    </dgm:pt>
    <dgm:pt modelId="{44F3B5E5-B35E-4095-BAC4-03F8E22022C7}" type="pres">
      <dgm:prSet presAssocID="{F05B000C-B0E6-432D-8ADB-6B8F7DA98757}" presName="txSpace" presStyleCnt="0"/>
      <dgm:spPr/>
    </dgm:pt>
    <dgm:pt modelId="{E73C9A81-21FA-4AAF-B035-EEF0C1DB2FAB}" type="pres">
      <dgm:prSet presAssocID="{F05B000C-B0E6-432D-8ADB-6B8F7DA98757}" presName="desTx" presStyleLbl="revTx" presStyleIdx="5" presStyleCnt="6">
        <dgm:presLayoutVars/>
      </dgm:prSet>
      <dgm:spPr/>
    </dgm:pt>
  </dgm:ptLst>
  <dgm:cxnLst>
    <dgm:cxn modelId="{D2B01503-1567-4216-BA87-31CC07201737}" type="presOf" srcId="{5DE7DCEB-1156-42F9-9EC7-B48D3C0A91F7}" destId="{E73C9A81-21FA-4AAF-B035-EEF0C1DB2FAB}" srcOrd="0" destOrd="0" presId="urn:microsoft.com/office/officeart/2018/2/layout/IconLabelDescriptionList"/>
    <dgm:cxn modelId="{F5A57803-04A5-4302-9F18-275EE3EA1DC2}" srcId="{243D3709-68D4-49A3-B94A-B5142ED27365}" destId="{F05B000C-B0E6-432D-8ADB-6B8F7DA98757}" srcOrd="2" destOrd="0" parTransId="{D01C0F60-8644-4AD0-85C6-AE051F787C02}" sibTransId="{8531DFCC-FD1C-40CC-B307-3F5BCA30B2AA}"/>
    <dgm:cxn modelId="{E384112D-1C04-48EC-B627-537DEE836A02}" type="presOf" srcId="{8393B4B6-8BE7-4F2A-97FD-A08AD7EE366F}" destId="{9107A12E-2DD4-4F77-8544-9745BA8F695E}" srcOrd="0" destOrd="0" presId="urn:microsoft.com/office/officeart/2018/2/layout/IconLabelDescriptionList"/>
    <dgm:cxn modelId="{ECC26831-100F-4F10-87CC-130386C7E0BA}" srcId="{F05B000C-B0E6-432D-8ADB-6B8F7DA98757}" destId="{5DE7DCEB-1156-42F9-9EC7-B48D3C0A91F7}" srcOrd="0" destOrd="0" parTransId="{CF4D80BF-625E-4AF6-838E-87624DEE9785}" sibTransId="{2F261461-84A7-4259-AA87-09317D2214D2}"/>
    <dgm:cxn modelId="{E74FE03F-96CE-4290-B0E8-7B0E56410574}" srcId="{243D3709-68D4-49A3-B94A-B5142ED27365}" destId="{76DA096D-B3F7-47AB-B75F-11DF1FE79466}" srcOrd="0" destOrd="0" parTransId="{ABA5D881-786E-433B-8B1C-8ADD4233D23D}" sibTransId="{9FF89970-9AB2-42A0-8CE2-8E54D12D90FB}"/>
    <dgm:cxn modelId="{6902E15E-FFF8-4002-A770-F4A6895E26BB}" srcId="{1D24337B-5866-4899-993B-EE13A259506E}" destId="{01189467-5B29-498B-B980-83CF8541709E}" srcOrd="0" destOrd="0" parTransId="{852D5CE6-905E-4C2F-9A2F-142B643D6B18}" sibTransId="{2971D4F7-6050-4322-A9C7-8E8A70850726}"/>
    <dgm:cxn modelId="{A94C0563-22AB-4858-8AA6-D7B0F22A0D49}" type="presOf" srcId="{76DA096D-B3F7-47AB-B75F-11DF1FE79466}" destId="{86DBDFF2-ED20-4014-BBBA-39CE4CB5312B}" srcOrd="0" destOrd="0" presId="urn:microsoft.com/office/officeart/2018/2/layout/IconLabelDescriptionList"/>
    <dgm:cxn modelId="{3142DA72-90E3-42B8-B91D-055ACEF59DAA}" srcId="{76DA096D-B3F7-47AB-B75F-11DF1FE79466}" destId="{8393B4B6-8BE7-4F2A-97FD-A08AD7EE366F}" srcOrd="0" destOrd="0" parTransId="{4C6CC9C4-42E2-489A-AE70-A34D4AD7FA09}" sibTransId="{034910D7-8DF3-4FA4-8820-0651502C7EBC}"/>
    <dgm:cxn modelId="{061C3474-EE85-4D92-B036-82A6A668A129}" type="presOf" srcId="{F05B000C-B0E6-432D-8ADB-6B8F7DA98757}" destId="{D2FB9029-5A80-4206-8F37-AA4255EFA01E}" srcOrd="0" destOrd="0" presId="urn:microsoft.com/office/officeart/2018/2/layout/IconLabelDescriptionList"/>
    <dgm:cxn modelId="{9F142DAB-484A-4E98-8B0D-AD2CA4B5D379}" srcId="{243D3709-68D4-49A3-B94A-B5142ED27365}" destId="{1D24337B-5866-4899-993B-EE13A259506E}" srcOrd="1" destOrd="0" parTransId="{55FCB9F5-196B-4341-8000-0C2BA5982E86}" sibTransId="{035F44FD-AD63-409E-BC11-D2ED2FCDD86B}"/>
    <dgm:cxn modelId="{05BFF5C8-13BF-464B-A28E-0C7F830B0166}" type="presOf" srcId="{243D3709-68D4-49A3-B94A-B5142ED27365}" destId="{4D37DA17-FE99-40BD-9981-61EE26E4A26A}" srcOrd="0" destOrd="0" presId="urn:microsoft.com/office/officeart/2018/2/layout/IconLabelDescriptionList"/>
    <dgm:cxn modelId="{B484E7DD-B655-4EDC-A174-9C2EF597EC24}" srcId="{F05B000C-B0E6-432D-8ADB-6B8F7DA98757}" destId="{9627BFC6-C5BF-48CE-9E59-A733E662CD99}" srcOrd="1" destOrd="0" parTransId="{E4A916D3-96C4-4790-8B19-34560125EC53}" sibTransId="{35D47E6B-F9DC-4C02-BE67-0F1083ED4BA9}"/>
    <dgm:cxn modelId="{927705EA-963D-4B29-A6C5-47F852E7D9C2}" type="presOf" srcId="{9627BFC6-C5BF-48CE-9E59-A733E662CD99}" destId="{E73C9A81-21FA-4AAF-B035-EEF0C1DB2FAB}" srcOrd="0" destOrd="1" presId="urn:microsoft.com/office/officeart/2018/2/layout/IconLabelDescriptionList"/>
    <dgm:cxn modelId="{12E3E4F4-DF9D-47BB-9BD8-4EA9965BB7C8}" type="presOf" srcId="{1D24337B-5866-4899-993B-EE13A259506E}" destId="{FC32E7C6-8444-46C0-8B00-F50922C06C12}" srcOrd="0" destOrd="0" presId="urn:microsoft.com/office/officeart/2018/2/layout/IconLabelDescriptionList"/>
    <dgm:cxn modelId="{739FD2F8-5ACA-4F3C-86FE-87705D7A5E7D}" type="presOf" srcId="{01189467-5B29-498B-B980-83CF8541709E}" destId="{31732C9E-D3A6-4F86-8BC0-5EB3D9DD16D2}" srcOrd="0" destOrd="0" presId="urn:microsoft.com/office/officeart/2018/2/layout/IconLabelDescriptionList"/>
    <dgm:cxn modelId="{87CE6A84-6BC2-4BC4-84C5-EE2C8DCFA860}" type="presParOf" srcId="{4D37DA17-FE99-40BD-9981-61EE26E4A26A}" destId="{5763C437-859A-464A-AA6E-4D685C16E724}" srcOrd="0" destOrd="0" presId="urn:microsoft.com/office/officeart/2018/2/layout/IconLabelDescriptionList"/>
    <dgm:cxn modelId="{C6736B0D-912F-42EF-9BBB-5B9DEFE80E4D}" type="presParOf" srcId="{5763C437-859A-464A-AA6E-4D685C16E724}" destId="{4912D881-C4CF-42D9-8C24-85852D81EF83}" srcOrd="0" destOrd="0" presId="urn:microsoft.com/office/officeart/2018/2/layout/IconLabelDescriptionList"/>
    <dgm:cxn modelId="{ACCD3E3A-5A88-4813-9C47-DEE9F0B1F6AA}" type="presParOf" srcId="{5763C437-859A-464A-AA6E-4D685C16E724}" destId="{4E021EFF-BCC1-4E28-855F-AE2241FA890A}" srcOrd="1" destOrd="0" presId="urn:microsoft.com/office/officeart/2018/2/layout/IconLabelDescriptionList"/>
    <dgm:cxn modelId="{D223E35A-66A7-42FC-A1BB-ED82EA468118}" type="presParOf" srcId="{5763C437-859A-464A-AA6E-4D685C16E724}" destId="{86DBDFF2-ED20-4014-BBBA-39CE4CB5312B}" srcOrd="2" destOrd="0" presId="urn:microsoft.com/office/officeart/2018/2/layout/IconLabelDescriptionList"/>
    <dgm:cxn modelId="{8E048C9C-6441-44E1-8F1F-4D91B4A6FC12}" type="presParOf" srcId="{5763C437-859A-464A-AA6E-4D685C16E724}" destId="{34DA78C4-29A3-4D27-AA94-90FAC9805EDB}" srcOrd="3" destOrd="0" presId="urn:microsoft.com/office/officeart/2018/2/layout/IconLabelDescriptionList"/>
    <dgm:cxn modelId="{13EF6BED-F2A5-4D5F-B664-DBEA5BB7D3CA}" type="presParOf" srcId="{5763C437-859A-464A-AA6E-4D685C16E724}" destId="{9107A12E-2DD4-4F77-8544-9745BA8F695E}" srcOrd="4" destOrd="0" presId="urn:microsoft.com/office/officeart/2018/2/layout/IconLabelDescriptionList"/>
    <dgm:cxn modelId="{8845F6A3-FEDB-434D-AA13-ABFDF4942968}" type="presParOf" srcId="{4D37DA17-FE99-40BD-9981-61EE26E4A26A}" destId="{EB3F7ECB-8CBA-422D-98F1-C341C335ECA7}" srcOrd="1" destOrd="0" presId="urn:microsoft.com/office/officeart/2018/2/layout/IconLabelDescriptionList"/>
    <dgm:cxn modelId="{0D6C8886-AD98-4C5E-81D8-4181F7E63F30}" type="presParOf" srcId="{4D37DA17-FE99-40BD-9981-61EE26E4A26A}" destId="{195A54F7-8B89-4CD2-A788-E5C0CF56BD31}" srcOrd="2" destOrd="0" presId="urn:microsoft.com/office/officeart/2018/2/layout/IconLabelDescriptionList"/>
    <dgm:cxn modelId="{FE57F912-2B0B-44D7-82AD-4B3F8F41E2BE}" type="presParOf" srcId="{195A54F7-8B89-4CD2-A788-E5C0CF56BD31}" destId="{5FA2B582-2320-4748-8AEA-29DACDD0C458}" srcOrd="0" destOrd="0" presId="urn:microsoft.com/office/officeart/2018/2/layout/IconLabelDescriptionList"/>
    <dgm:cxn modelId="{D4CE0B86-F9BA-4774-8D99-C6B8D5E14386}" type="presParOf" srcId="{195A54F7-8B89-4CD2-A788-E5C0CF56BD31}" destId="{EAFFB036-FF9D-46BC-8974-EC2CC25F9655}" srcOrd="1" destOrd="0" presId="urn:microsoft.com/office/officeart/2018/2/layout/IconLabelDescriptionList"/>
    <dgm:cxn modelId="{76B628DB-E61C-4786-B6BC-FC19E3E212E0}" type="presParOf" srcId="{195A54F7-8B89-4CD2-A788-E5C0CF56BD31}" destId="{FC32E7C6-8444-46C0-8B00-F50922C06C12}" srcOrd="2" destOrd="0" presId="urn:microsoft.com/office/officeart/2018/2/layout/IconLabelDescriptionList"/>
    <dgm:cxn modelId="{9EAC4E3F-0F10-4D45-814F-71D479FAD368}" type="presParOf" srcId="{195A54F7-8B89-4CD2-A788-E5C0CF56BD31}" destId="{A9B0996C-D79A-409C-A668-7907BA439FA4}" srcOrd="3" destOrd="0" presId="urn:microsoft.com/office/officeart/2018/2/layout/IconLabelDescriptionList"/>
    <dgm:cxn modelId="{887B8715-6EE9-4FD2-80FA-AD7095A8EAE8}" type="presParOf" srcId="{195A54F7-8B89-4CD2-A788-E5C0CF56BD31}" destId="{31732C9E-D3A6-4F86-8BC0-5EB3D9DD16D2}" srcOrd="4" destOrd="0" presId="urn:microsoft.com/office/officeart/2018/2/layout/IconLabelDescriptionList"/>
    <dgm:cxn modelId="{156F3FB3-B869-410A-871D-F127344C299C}" type="presParOf" srcId="{4D37DA17-FE99-40BD-9981-61EE26E4A26A}" destId="{7F1A9DE6-C587-47D6-AD74-5DEBD7126F67}" srcOrd="3" destOrd="0" presId="urn:microsoft.com/office/officeart/2018/2/layout/IconLabelDescriptionList"/>
    <dgm:cxn modelId="{ACDCB049-E6AB-4F15-9933-C05AEF8C1125}" type="presParOf" srcId="{4D37DA17-FE99-40BD-9981-61EE26E4A26A}" destId="{51FED9F7-6562-49B9-900A-76A386EAF106}" srcOrd="4" destOrd="0" presId="urn:microsoft.com/office/officeart/2018/2/layout/IconLabelDescriptionList"/>
    <dgm:cxn modelId="{DC95847D-C797-4A76-8788-31654D3578E9}" type="presParOf" srcId="{51FED9F7-6562-49B9-900A-76A386EAF106}" destId="{CC65D956-71AF-4588-8EE0-29A4E7425226}" srcOrd="0" destOrd="0" presId="urn:microsoft.com/office/officeart/2018/2/layout/IconLabelDescriptionList"/>
    <dgm:cxn modelId="{C6C008E8-CF67-414C-903F-51DBB203EA0D}" type="presParOf" srcId="{51FED9F7-6562-49B9-900A-76A386EAF106}" destId="{518908D3-5EE8-4450-BD5C-3BD864B0A475}" srcOrd="1" destOrd="0" presId="urn:microsoft.com/office/officeart/2018/2/layout/IconLabelDescriptionList"/>
    <dgm:cxn modelId="{ECC1B454-33B9-4BF5-A1D8-0170091D7B2C}" type="presParOf" srcId="{51FED9F7-6562-49B9-900A-76A386EAF106}" destId="{D2FB9029-5A80-4206-8F37-AA4255EFA01E}" srcOrd="2" destOrd="0" presId="urn:microsoft.com/office/officeart/2018/2/layout/IconLabelDescriptionList"/>
    <dgm:cxn modelId="{169F6EDA-98FE-4871-81CA-9E2D05E4C956}" type="presParOf" srcId="{51FED9F7-6562-49B9-900A-76A386EAF106}" destId="{44F3B5E5-B35E-4095-BAC4-03F8E22022C7}" srcOrd="3" destOrd="0" presId="urn:microsoft.com/office/officeart/2018/2/layout/IconLabelDescriptionList"/>
    <dgm:cxn modelId="{98FF8061-CBA2-4D51-86CE-B84D8D7DD599}" type="presParOf" srcId="{51FED9F7-6562-49B9-900A-76A386EAF106}" destId="{E73C9A81-21FA-4AAF-B035-EEF0C1DB2FA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2253BFF-2DEA-4F05-85BD-BE00C8F7251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9B5E42A-833D-4675-899E-415AC5B26E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Average inventory for the pallets to be stored:</a:t>
          </a:r>
        </a:p>
      </dgm:t>
    </dgm:pt>
    <dgm:pt modelId="{5887A74C-0F4F-413E-80C3-1097D0E2728C}" type="parTrans" cxnId="{49210CA5-5295-4463-853F-37C254AE1F64}">
      <dgm:prSet/>
      <dgm:spPr/>
      <dgm:t>
        <a:bodyPr/>
        <a:lstStyle/>
        <a:p>
          <a:endParaRPr lang="en-US"/>
        </a:p>
      </dgm:t>
    </dgm:pt>
    <dgm:pt modelId="{F334A3A1-7292-4F01-B2F8-E267F765311F}" type="sibTrans" cxnId="{49210CA5-5295-4463-853F-37C254AE1F64}">
      <dgm:prSet/>
      <dgm:spPr/>
      <dgm:t>
        <a:bodyPr/>
        <a:lstStyle/>
        <a:p>
          <a:endParaRPr lang="en-US"/>
        </a:p>
      </dgm:t>
    </dgm:pt>
    <dgm:pt modelId="{FA8D22F4-0366-408C-B1E2-A57AE7A6BD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total order quantity (Q) / 2.</a:t>
          </a:r>
        </a:p>
      </dgm:t>
    </dgm:pt>
    <dgm:pt modelId="{2D56764C-BF84-4D89-AA83-9398F3478751}" type="parTrans" cxnId="{F05D5CBC-7932-493E-BE1F-7224B9F0888C}">
      <dgm:prSet/>
      <dgm:spPr/>
      <dgm:t>
        <a:bodyPr/>
        <a:lstStyle/>
        <a:p>
          <a:endParaRPr lang="en-US"/>
        </a:p>
      </dgm:t>
    </dgm:pt>
    <dgm:pt modelId="{73C8DE30-D460-4A66-8720-E2294CA1725B}" type="sibTrans" cxnId="{F05D5CBC-7932-493E-BE1F-7224B9F0888C}">
      <dgm:prSet/>
      <dgm:spPr/>
      <dgm:t>
        <a:bodyPr/>
        <a:lstStyle/>
        <a:p>
          <a:endParaRPr lang="en-US"/>
        </a:p>
      </dgm:t>
    </dgm:pt>
    <dgm:pt modelId="{074E99DA-9B5F-4C97-9703-E02C4C3400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Pallets could be stacked up to 30 feet high (5 pallets high)</a:t>
          </a:r>
        </a:p>
      </dgm:t>
    </dgm:pt>
    <dgm:pt modelId="{CDC2E8D3-AD4F-46B3-945A-7CF8E923FAF0}" type="parTrans" cxnId="{EB531CB2-4745-4515-855A-8877228752D5}">
      <dgm:prSet/>
      <dgm:spPr/>
      <dgm:t>
        <a:bodyPr/>
        <a:lstStyle/>
        <a:p>
          <a:endParaRPr lang="en-US"/>
        </a:p>
      </dgm:t>
    </dgm:pt>
    <dgm:pt modelId="{6BD5D4FE-A545-4CA0-AF03-59E19C0901AC}" type="sibTrans" cxnId="{EB531CB2-4745-4515-855A-8877228752D5}">
      <dgm:prSet/>
      <dgm:spPr/>
      <dgm:t>
        <a:bodyPr/>
        <a:lstStyle/>
        <a:p>
          <a:endParaRPr lang="en-US"/>
        </a:p>
      </dgm:t>
    </dgm:pt>
    <dgm:pt modelId="{5B1A4763-F39C-4C50-B245-FDB99DD60C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Design of the warehouse is considered to be for 2024 and every pallets and storage calculations are based on this year. (Increased by 5.5% annually)</a:t>
          </a:r>
        </a:p>
      </dgm:t>
    </dgm:pt>
    <dgm:pt modelId="{DB5F534C-0353-4AC4-945E-98C379459293}" type="parTrans" cxnId="{44218B91-6E1C-41C2-A976-8546359EB309}">
      <dgm:prSet/>
      <dgm:spPr/>
      <dgm:t>
        <a:bodyPr/>
        <a:lstStyle/>
        <a:p>
          <a:endParaRPr lang="en-US"/>
        </a:p>
      </dgm:t>
    </dgm:pt>
    <dgm:pt modelId="{0464F25E-ADE2-4FCC-B273-A43ED962E860}" type="sibTrans" cxnId="{44218B91-6E1C-41C2-A976-8546359EB309}">
      <dgm:prSet/>
      <dgm:spPr/>
      <dgm:t>
        <a:bodyPr/>
        <a:lstStyle/>
        <a:p>
          <a:endParaRPr lang="en-US"/>
        </a:p>
      </dgm:t>
    </dgm:pt>
    <dgm:pt modelId="{B2C1E0D3-6014-4DE9-8EFC-090F03F849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Possibility of future expansion up to 2034 </a:t>
          </a:r>
        </a:p>
      </dgm:t>
    </dgm:pt>
    <dgm:pt modelId="{6A794144-E8A0-4D17-8CD3-700DF4A7B372}" type="parTrans" cxnId="{3F497A21-9DE0-4C2A-A423-7D291C7A93BD}">
      <dgm:prSet/>
      <dgm:spPr/>
      <dgm:t>
        <a:bodyPr/>
        <a:lstStyle/>
        <a:p>
          <a:endParaRPr lang="en-US"/>
        </a:p>
      </dgm:t>
    </dgm:pt>
    <dgm:pt modelId="{E985DBC1-DC30-4EAB-9C8F-42639B313A3E}" type="sibTrans" cxnId="{3F497A21-9DE0-4C2A-A423-7D291C7A93BD}">
      <dgm:prSet/>
      <dgm:spPr/>
      <dgm:t>
        <a:bodyPr/>
        <a:lstStyle/>
        <a:p>
          <a:endParaRPr lang="en-US"/>
        </a:p>
      </dgm:t>
    </dgm:pt>
    <dgm:pt modelId="{76D0F0CB-B3DB-40E7-BD14-C7AD4A193DBE}" type="pres">
      <dgm:prSet presAssocID="{02253BFF-2DEA-4F05-85BD-BE00C8F72516}" presName="root" presStyleCnt="0">
        <dgm:presLayoutVars>
          <dgm:dir/>
          <dgm:resizeHandles val="exact"/>
        </dgm:presLayoutVars>
      </dgm:prSet>
      <dgm:spPr/>
    </dgm:pt>
    <dgm:pt modelId="{E74AC8D1-4F65-46A3-878C-F4F756A53457}" type="pres">
      <dgm:prSet presAssocID="{D9B5E42A-833D-4675-899E-415AC5B26E5A}" presName="compNode" presStyleCnt="0"/>
      <dgm:spPr/>
    </dgm:pt>
    <dgm:pt modelId="{26C83815-8B99-4890-9410-1ABF48D26853}" type="pres">
      <dgm:prSet presAssocID="{D9B5E42A-833D-4675-899E-415AC5B26E5A}" presName="bgRect" presStyleLbl="bgShp" presStyleIdx="0" presStyleCnt="4"/>
      <dgm:spPr/>
    </dgm:pt>
    <dgm:pt modelId="{27AAEF81-72A9-492F-A56C-EE3DDD755F21}" type="pres">
      <dgm:prSet presAssocID="{D9B5E42A-833D-4675-899E-415AC5B26E5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00D4E812-A2EF-4D9F-BC46-A046DA5E89EA}" type="pres">
      <dgm:prSet presAssocID="{D9B5E42A-833D-4675-899E-415AC5B26E5A}" presName="spaceRect" presStyleCnt="0"/>
      <dgm:spPr/>
    </dgm:pt>
    <dgm:pt modelId="{3F2CB6FB-720D-4F80-9C10-B40006251F9F}" type="pres">
      <dgm:prSet presAssocID="{D9B5E42A-833D-4675-899E-415AC5B26E5A}" presName="parTx" presStyleLbl="revTx" presStyleIdx="0" presStyleCnt="5">
        <dgm:presLayoutVars>
          <dgm:chMax val="0"/>
          <dgm:chPref val="0"/>
        </dgm:presLayoutVars>
      </dgm:prSet>
      <dgm:spPr/>
    </dgm:pt>
    <dgm:pt modelId="{265834AA-D780-404E-8548-7F68B0DA0ADD}" type="pres">
      <dgm:prSet presAssocID="{D9B5E42A-833D-4675-899E-415AC5B26E5A}" presName="desTx" presStyleLbl="revTx" presStyleIdx="1" presStyleCnt="5">
        <dgm:presLayoutVars/>
      </dgm:prSet>
      <dgm:spPr/>
    </dgm:pt>
    <dgm:pt modelId="{33375250-8738-4FE9-8E74-60FE8A0148D4}" type="pres">
      <dgm:prSet presAssocID="{F334A3A1-7292-4F01-B2F8-E267F765311F}" presName="sibTrans" presStyleCnt="0"/>
      <dgm:spPr/>
    </dgm:pt>
    <dgm:pt modelId="{194A7EBF-AFEB-4545-9C2E-45CF23C0B5EC}" type="pres">
      <dgm:prSet presAssocID="{074E99DA-9B5F-4C97-9703-E02C4C3400AD}" presName="compNode" presStyleCnt="0"/>
      <dgm:spPr/>
    </dgm:pt>
    <dgm:pt modelId="{9F3F6C76-1FE0-48F2-BE26-DAA28AC0D268}" type="pres">
      <dgm:prSet presAssocID="{074E99DA-9B5F-4C97-9703-E02C4C3400AD}" presName="bgRect" presStyleLbl="bgShp" presStyleIdx="1" presStyleCnt="4"/>
      <dgm:spPr/>
    </dgm:pt>
    <dgm:pt modelId="{CD5F1C12-D92E-4447-8F16-B106AE13CE83}" type="pres">
      <dgm:prSet presAssocID="{074E99DA-9B5F-4C97-9703-E02C4C3400A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70D8B34D-4802-4E13-99E0-EAD98D77F0F4}" type="pres">
      <dgm:prSet presAssocID="{074E99DA-9B5F-4C97-9703-E02C4C3400AD}" presName="spaceRect" presStyleCnt="0"/>
      <dgm:spPr/>
    </dgm:pt>
    <dgm:pt modelId="{94DAE290-8859-44C8-8006-35A555999171}" type="pres">
      <dgm:prSet presAssocID="{074E99DA-9B5F-4C97-9703-E02C4C3400AD}" presName="parTx" presStyleLbl="revTx" presStyleIdx="2" presStyleCnt="5">
        <dgm:presLayoutVars>
          <dgm:chMax val="0"/>
          <dgm:chPref val="0"/>
        </dgm:presLayoutVars>
      </dgm:prSet>
      <dgm:spPr/>
    </dgm:pt>
    <dgm:pt modelId="{7E9B8742-B374-4321-93FC-4F140E9A8545}" type="pres">
      <dgm:prSet presAssocID="{6BD5D4FE-A545-4CA0-AF03-59E19C0901AC}" presName="sibTrans" presStyleCnt="0"/>
      <dgm:spPr/>
    </dgm:pt>
    <dgm:pt modelId="{00C8CCE7-F93D-460A-B8AE-2B01AE2537B0}" type="pres">
      <dgm:prSet presAssocID="{5B1A4763-F39C-4C50-B245-FDB99DD60CD1}" presName="compNode" presStyleCnt="0"/>
      <dgm:spPr/>
    </dgm:pt>
    <dgm:pt modelId="{0A4B9F7D-6457-456F-9D35-B6D34F8D785C}" type="pres">
      <dgm:prSet presAssocID="{5B1A4763-F39C-4C50-B245-FDB99DD60CD1}" presName="bgRect" presStyleLbl="bgShp" presStyleIdx="2" presStyleCnt="4"/>
      <dgm:spPr/>
    </dgm:pt>
    <dgm:pt modelId="{8FED4BFD-8DF9-42ED-94C6-9FBA450025ED}" type="pres">
      <dgm:prSet presAssocID="{5B1A4763-F39C-4C50-B245-FDB99DD60CD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C0C6DF56-D4B0-4C65-8B6A-B1A1BAE3196C}" type="pres">
      <dgm:prSet presAssocID="{5B1A4763-F39C-4C50-B245-FDB99DD60CD1}" presName="spaceRect" presStyleCnt="0"/>
      <dgm:spPr/>
    </dgm:pt>
    <dgm:pt modelId="{3D995275-0E7D-4048-87C9-FFFE7200CA46}" type="pres">
      <dgm:prSet presAssocID="{5B1A4763-F39C-4C50-B245-FDB99DD60CD1}" presName="parTx" presStyleLbl="revTx" presStyleIdx="3" presStyleCnt="5">
        <dgm:presLayoutVars>
          <dgm:chMax val="0"/>
          <dgm:chPref val="0"/>
        </dgm:presLayoutVars>
      </dgm:prSet>
      <dgm:spPr/>
    </dgm:pt>
    <dgm:pt modelId="{03EC3B48-F3DC-4C8D-8594-5747726A4E0A}" type="pres">
      <dgm:prSet presAssocID="{0464F25E-ADE2-4FCC-B273-A43ED962E860}" presName="sibTrans" presStyleCnt="0"/>
      <dgm:spPr/>
    </dgm:pt>
    <dgm:pt modelId="{2A0A6EC6-25BD-45E4-8F31-38B9D740D365}" type="pres">
      <dgm:prSet presAssocID="{B2C1E0D3-6014-4DE9-8EFC-090F03F849BE}" presName="compNode" presStyleCnt="0"/>
      <dgm:spPr/>
    </dgm:pt>
    <dgm:pt modelId="{7E9CD8A9-13BB-4973-8DCD-9F5104D66AC9}" type="pres">
      <dgm:prSet presAssocID="{B2C1E0D3-6014-4DE9-8EFC-090F03F849BE}" presName="bgRect" presStyleLbl="bgShp" presStyleIdx="3" presStyleCnt="4"/>
      <dgm:spPr/>
    </dgm:pt>
    <dgm:pt modelId="{6894C738-D444-4403-BFDD-485C0412CA00}" type="pres">
      <dgm:prSet presAssocID="{B2C1E0D3-6014-4DE9-8EFC-090F03F849B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1CDB798A-CDCD-4787-98D1-318F7822AB57}" type="pres">
      <dgm:prSet presAssocID="{B2C1E0D3-6014-4DE9-8EFC-090F03F849BE}" presName="spaceRect" presStyleCnt="0"/>
      <dgm:spPr/>
    </dgm:pt>
    <dgm:pt modelId="{B85149AA-A810-4450-A564-55CB6F5EEC1B}" type="pres">
      <dgm:prSet presAssocID="{B2C1E0D3-6014-4DE9-8EFC-090F03F849B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565E60D-01D3-4CAD-8439-C2BD57BE2FCE}" type="presOf" srcId="{D9B5E42A-833D-4675-899E-415AC5B26E5A}" destId="{3F2CB6FB-720D-4F80-9C10-B40006251F9F}" srcOrd="0" destOrd="0" presId="urn:microsoft.com/office/officeart/2018/2/layout/IconVerticalSolidList"/>
    <dgm:cxn modelId="{3F497A21-9DE0-4C2A-A423-7D291C7A93BD}" srcId="{02253BFF-2DEA-4F05-85BD-BE00C8F72516}" destId="{B2C1E0D3-6014-4DE9-8EFC-090F03F849BE}" srcOrd="3" destOrd="0" parTransId="{6A794144-E8A0-4D17-8CD3-700DF4A7B372}" sibTransId="{E985DBC1-DC30-4EAB-9C8F-42639B313A3E}"/>
    <dgm:cxn modelId="{54493544-4A58-43AF-92F9-1AB0A20D8350}" type="presOf" srcId="{B2C1E0D3-6014-4DE9-8EFC-090F03F849BE}" destId="{B85149AA-A810-4450-A564-55CB6F5EEC1B}" srcOrd="0" destOrd="0" presId="urn:microsoft.com/office/officeart/2018/2/layout/IconVerticalSolidList"/>
    <dgm:cxn modelId="{F32D5B83-4960-416E-A02B-D00FECC3B068}" type="presOf" srcId="{074E99DA-9B5F-4C97-9703-E02C4C3400AD}" destId="{94DAE290-8859-44C8-8006-35A555999171}" srcOrd="0" destOrd="0" presId="urn:microsoft.com/office/officeart/2018/2/layout/IconVerticalSolidList"/>
    <dgm:cxn modelId="{44218B91-6E1C-41C2-A976-8546359EB309}" srcId="{02253BFF-2DEA-4F05-85BD-BE00C8F72516}" destId="{5B1A4763-F39C-4C50-B245-FDB99DD60CD1}" srcOrd="2" destOrd="0" parTransId="{DB5F534C-0353-4AC4-945E-98C379459293}" sibTransId="{0464F25E-ADE2-4FCC-B273-A43ED962E860}"/>
    <dgm:cxn modelId="{7956E098-9E3A-4A7A-9680-0E086CC66ECF}" type="presOf" srcId="{FA8D22F4-0366-408C-B1E2-A57AE7A6BD13}" destId="{265834AA-D780-404E-8548-7F68B0DA0ADD}" srcOrd="0" destOrd="0" presId="urn:microsoft.com/office/officeart/2018/2/layout/IconVerticalSolidList"/>
    <dgm:cxn modelId="{016D35A2-AC3F-4D05-91C9-1A250326D2EF}" type="presOf" srcId="{02253BFF-2DEA-4F05-85BD-BE00C8F72516}" destId="{76D0F0CB-B3DB-40E7-BD14-C7AD4A193DBE}" srcOrd="0" destOrd="0" presId="urn:microsoft.com/office/officeart/2018/2/layout/IconVerticalSolidList"/>
    <dgm:cxn modelId="{49210CA5-5295-4463-853F-37C254AE1F64}" srcId="{02253BFF-2DEA-4F05-85BD-BE00C8F72516}" destId="{D9B5E42A-833D-4675-899E-415AC5B26E5A}" srcOrd="0" destOrd="0" parTransId="{5887A74C-0F4F-413E-80C3-1097D0E2728C}" sibTransId="{F334A3A1-7292-4F01-B2F8-E267F765311F}"/>
    <dgm:cxn modelId="{51A151AE-9974-4518-BD93-81F444524782}" type="presOf" srcId="{5B1A4763-F39C-4C50-B245-FDB99DD60CD1}" destId="{3D995275-0E7D-4048-87C9-FFFE7200CA46}" srcOrd="0" destOrd="0" presId="urn:microsoft.com/office/officeart/2018/2/layout/IconVerticalSolidList"/>
    <dgm:cxn modelId="{EB531CB2-4745-4515-855A-8877228752D5}" srcId="{02253BFF-2DEA-4F05-85BD-BE00C8F72516}" destId="{074E99DA-9B5F-4C97-9703-E02C4C3400AD}" srcOrd="1" destOrd="0" parTransId="{CDC2E8D3-AD4F-46B3-945A-7CF8E923FAF0}" sibTransId="{6BD5D4FE-A545-4CA0-AF03-59E19C0901AC}"/>
    <dgm:cxn modelId="{F05D5CBC-7932-493E-BE1F-7224B9F0888C}" srcId="{D9B5E42A-833D-4675-899E-415AC5B26E5A}" destId="{FA8D22F4-0366-408C-B1E2-A57AE7A6BD13}" srcOrd="0" destOrd="0" parTransId="{2D56764C-BF84-4D89-AA83-9398F3478751}" sibTransId="{73C8DE30-D460-4A66-8720-E2294CA1725B}"/>
    <dgm:cxn modelId="{DDDB19BA-D645-4AC3-B553-D2A478D3B299}" type="presParOf" srcId="{76D0F0CB-B3DB-40E7-BD14-C7AD4A193DBE}" destId="{E74AC8D1-4F65-46A3-878C-F4F756A53457}" srcOrd="0" destOrd="0" presId="urn:microsoft.com/office/officeart/2018/2/layout/IconVerticalSolidList"/>
    <dgm:cxn modelId="{3B134C2A-C597-463A-9FFB-09577FCA87B4}" type="presParOf" srcId="{E74AC8D1-4F65-46A3-878C-F4F756A53457}" destId="{26C83815-8B99-4890-9410-1ABF48D26853}" srcOrd="0" destOrd="0" presId="urn:microsoft.com/office/officeart/2018/2/layout/IconVerticalSolidList"/>
    <dgm:cxn modelId="{2F78E2B3-8ADD-47D4-9423-1B1D26F31461}" type="presParOf" srcId="{E74AC8D1-4F65-46A3-878C-F4F756A53457}" destId="{27AAEF81-72A9-492F-A56C-EE3DDD755F21}" srcOrd="1" destOrd="0" presId="urn:microsoft.com/office/officeart/2018/2/layout/IconVerticalSolidList"/>
    <dgm:cxn modelId="{610CBEB3-1BA4-490D-9AFF-6F832E8F2DD7}" type="presParOf" srcId="{E74AC8D1-4F65-46A3-878C-F4F756A53457}" destId="{00D4E812-A2EF-4D9F-BC46-A046DA5E89EA}" srcOrd="2" destOrd="0" presId="urn:microsoft.com/office/officeart/2018/2/layout/IconVerticalSolidList"/>
    <dgm:cxn modelId="{2DF129AD-13C7-4F8E-BBFE-AB2473ADADA7}" type="presParOf" srcId="{E74AC8D1-4F65-46A3-878C-F4F756A53457}" destId="{3F2CB6FB-720D-4F80-9C10-B40006251F9F}" srcOrd="3" destOrd="0" presId="urn:microsoft.com/office/officeart/2018/2/layout/IconVerticalSolidList"/>
    <dgm:cxn modelId="{99964326-35C0-41B9-BF2D-6EF4F3B21E6A}" type="presParOf" srcId="{E74AC8D1-4F65-46A3-878C-F4F756A53457}" destId="{265834AA-D780-404E-8548-7F68B0DA0ADD}" srcOrd="4" destOrd="0" presId="urn:microsoft.com/office/officeart/2018/2/layout/IconVerticalSolidList"/>
    <dgm:cxn modelId="{5A8077AB-5948-46C5-91B1-0232EDB4C221}" type="presParOf" srcId="{76D0F0CB-B3DB-40E7-BD14-C7AD4A193DBE}" destId="{33375250-8738-4FE9-8E74-60FE8A0148D4}" srcOrd="1" destOrd="0" presId="urn:microsoft.com/office/officeart/2018/2/layout/IconVerticalSolidList"/>
    <dgm:cxn modelId="{3BF6FCA6-394B-4CC2-B72B-2FBA491E2B77}" type="presParOf" srcId="{76D0F0CB-B3DB-40E7-BD14-C7AD4A193DBE}" destId="{194A7EBF-AFEB-4545-9C2E-45CF23C0B5EC}" srcOrd="2" destOrd="0" presId="urn:microsoft.com/office/officeart/2018/2/layout/IconVerticalSolidList"/>
    <dgm:cxn modelId="{44C7AF82-D4CC-4CAC-ADED-16BAFDF4794C}" type="presParOf" srcId="{194A7EBF-AFEB-4545-9C2E-45CF23C0B5EC}" destId="{9F3F6C76-1FE0-48F2-BE26-DAA28AC0D268}" srcOrd="0" destOrd="0" presId="urn:microsoft.com/office/officeart/2018/2/layout/IconVerticalSolidList"/>
    <dgm:cxn modelId="{CD3299E5-7193-4D59-8E35-A681F9819B57}" type="presParOf" srcId="{194A7EBF-AFEB-4545-9C2E-45CF23C0B5EC}" destId="{CD5F1C12-D92E-4447-8F16-B106AE13CE83}" srcOrd="1" destOrd="0" presId="urn:microsoft.com/office/officeart/2018/2/layout/IconVerticalSolidList"/>
    <dgm:cxn modelId="{4AF87B1D-2D20-42E2-87AE-C7E15999E49D}" type="presParOf" srcId="{194A7EBF-AFEB-4545-9C2E-45CF23C0B5EC}" destId="{70D8B34D-4802-4E13-99E0-EAD98D77F0F4}" srcOrd="2" destOrd="0" presId="urn:microsoft.com/office/officeart/2018/2/layout/IconVerticalSolidList"/>
    <dgm:cxn modelId="{81610A90-3713-4155-99C9-19CBBB22326A}" type="presParOf" srcId="{194A7EBF-AFEB-4545-9C2E-45CF23C0B5EC}" destId="{94DAE290-8859-44C8-8006-35A555999171}" srcOrd="3" destOrd="0" presId="urn:microsoft.com/office/officeart/2018/2/layout/IconVerticalSolidList"/>
    <dgm:cxn modelId="{0CEE26EE-E41D-49DF-93A1-E1BD69795142}" type="presParOf" srcId="{76D0F0CB-B3DB-40E7-BD14-C7AD4A193DBE}" destId="{7E9B8742-B374-4321-93FC-4F140E9A8545}" srcOrd="3" destOrd="0" presId="urn:microsoft.com/office/officeart/2018/2/layout/IconVerticalSolidList"/>
    <dgm:cxn modelId="{08A9A24F-3F59-47AB-8E4F-36F9226508A4}" type="presParOf" srcId="{76D0F0CB-B3DB-40E7-BD14-C7AD4A193DBE}" destId="{00C8CCE7-F93D-460A-B8AE-2B01AE2537B0}" srcOrd="4" destOrd="0" presId="urn:microsoft.com/office/officeart/2018/2/layout/IconVerticalSolidList"/>
    <dgm:cxn modelId="{0833E5D3-85C8-441A-BBAD-F10727603420}" type="presParOf" srcId="{00C8CCE7-F93D-460A-B8AE-2B01AE2537B0}" destId="{0A4B9F7D-6457-456F-9D35-B6D34F8D785C}" srcOrd="0" destOrd="0" presId="urn:microsoft.com/office/officeart/2018/2/layout/IconVerticalSolidList"/>
    <dgm:cxn modelId="{45C8A465-1B72-4893-88E3-4D65269E9740}" type="presParOf" srcId="{00C8CCE7-F93D-460A-B8AE-2B01AE2537B0}" destId="{8FED4BFD-8DF9-42ED-94C6-9FBA450025ED}" srcOrd="1" destOrd="0" presId="urn:microsoft.com/office/officeart/2018/2/layout/IconVerticalSolidList"/>
    <dgm:cxn modelId="{2BD630E3-08FD-4FDB-82AE-151725F09CF1}" type="presParOf" srcId="{00C8CCE7-F93D-460A-B8AE-2B01AE2537B0}" destId="{C0C6DF56-D4B0-4C65-8B6A-B1A1BAE3196C}" srcOrd="2" destOrd="0" presId="urn:microsoft.com/office/officeart/2018/2/layout/IconVerticalSolidList"/>
    <dgm:cxn modelId="{102291FB-D8ED-4DC6-BDAC-83AA3349C9B6}" type="presParOf" srcId="{00C8CCE7-F93D-460A-B8AE-2B01AE2537B0}" destId="{3D995275-0E7D-4048-87C9-FFFE7200CA46}" srcOrd="3" destOrd="0" presId="urn:microsoft.com/office/officeart/2018/2/layout/IconVerticalSolidList"/>
    <dgm:cxn modelId="{0BD7A67C-22B0-456C-B93D-EA1BA8B85644}" type="presParOf" srcId="{76D0F0CB-B3DB-40E7-BD14-C7AD4A193DBE}" destId="{03EC3B48-F3DC-4C8D-8594-5747726A4E0A}" srcOrd="5" destOrd="0" presId="urn:microsoft.com/office/officeart/2018/2/layout/IconVerticalSolidList"/>
    <dgm:cxn modelId="{F62DE09D-1140-45EF-950F-548F08237AB2}" type="presParOf" srcId="{76D0F0CB-B3DB-40E7-BD14-C7AD4A193DBE}" destId="{2A0A6EC6-25BD-45E4-8F31-38B9D740D365}" srcOrd="6" destOrd="0" presId="urn:microsoft.com/office/officeart/2018/2/layout/IconVerticalSolidList"/>
    <dgm:cxn modelId="{15044A93-8AF8-43D2-B549-76C1E391C9FF}" type="presParOf" srcId="{2A0A6EC6-25BD-45E4-8F31-38B9D740D365}" destId="{7E9CD8A9-13BB-4973-8DCD-9F5104D66AC9}" srcOrd="0" destOrd="0" presId="urn:microsoft.com/office/officeart/2018/2/layout/IconVerticalSolidList"/>
    <dgm:cxn modelId="{3E829BD0-6966-4D8D-9308-0C757A2566A2}" type="presParOf" srcId="{2A0A6EC6-25BD-45E4-8F31-38B9D740D365}" destId="{6894C738-D444-4403-BFDD-485C0412CA00}" srcOrd="1" destOrd="0" presId="urn:microsoft.com/office/officeart/2018/2/layout/IconVerticalSolidList"/>
    <dgm:cxn modelId="{B1371E9E-F65D-45FE-A439-25D8D88A5BAF}" type="presParOf" srcId="{2A0A6EC6-25BD-45E4-8F31-38B9D740D365}" destId="{1CDB798A-CDCD-4787-98D1-318F7822AB57}" srcOrd="2" destOrd="0" presId="urn:microsoft.com/office/officeart/2018/2/layout/IconVerticalSolidList"/>
    <dgm:cxn modelId="{26204A82-B600-4989-886F-9CA1A37A7710}" type="presParOf" srcId="{2A0A6EC6-25BD-45E4-8F31-38B9D740D365}" destId="{B85149AA-A810-4450-A564-55CB6F5EEC1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E809ADF-E092-488D-9DA1-C9A46BC30FDA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5AE8DC2-1E70-4406-82C6-615751CC74AA}">
      <dgm:prSet/>
      <dgm:spPr/>
      <dgm:t>
        <a:bodyPr/>
        <a:lstStyle/>
        <a:p>
          <a:r>
            <a:rPr lang="en-US" baseline="0"/>
            <a:t>New warehouse has 3 class-based storage areas: Dry stock Goods, Perishable Goods and Alcohol and Miscellaneous (Misc) Goods.</a:t>
          </a:r>
          <a:endParaRPr lang="en-US"/>
        </a:p>
      </dgm:t>
    </dgm:pt>
    <dgm:pt modelId="{0EC5469B-E3B7-42B2-9939-1FC1674F772D}" type="parTrans" cxnId="{1C2B2CE2-D083-40C9-B721-82FA41788E3D}">
      <dgm:prSet/>
      <dgm:spPr/>
      <dgm:t>
        <a:bodyPr/>
        <a:lstStyle/>
        <a:p>
          <a:endParaRPr lang="en-US"/>
        </a:p>
      </dgm:t>
    </dgm:pt>
    <dgm:pt modelId="{C85669B7-8ED9-4BFC-A230-5DF782FB10AA}" type="sibTrans" cxnId="{1C2B2CE2-D083-40C9-B721-82FA41788E3D}">
      <dgm:prSet/>
      <dgm:spPr/>
      <dgm:t>
        <a:bodyPr/>
        <a:lstStyle/>
        <a:p>
          <a:endParaRPr lang="en-US"/>
        </a:p>
      </dgm:t>
    </dgm:pt>
    <dgm:pt modelId="{3612B6EC-51FE-40CB-8D2F-06DD131F6632}">
      <dgm:prSet/>
      <dgm:spPr/>
      <dgm:t>
        <a:bodyPr/>
        <a:lstStyle/>
        <a:p>
          <a:r>
            <a:rPr lang="en-US" baseline="0"/>
            <a:t>9 products transferred from warehouse inventory to cross-docking. </a:t>
          </a:r>
          <a:endParaRPr lang="en-US"/>
        </a:p>
      </dgm:t>
    </dgm:pt>
    <dgm:pt modelId="{6F058042-059B-4AC5-8E12-150E8833FD50}" type="parTrans" cxnId="{C62C7E13-61F8-4839-B146-BF123B3F7C17}">
      <dgm:prSet/>
      <dgm:spPr/>
      <dgm:t>
        <a:bodyPr/>
        <a:lstStyle/>
        <a:p>
          <a:endParaRPr lang="en-US"/>
        </a:p>
      </dgm:t>
    </dgm:pt>
    <dgm:pt modelId="{7646EB64-574E-43EE-A8E6-5F940BA4CB95}" type="sibTrans" cxnId="{C62C7E13-61F8-4839-B146-BF123B3F7C17}">
      <dgm:prSet/>
      <dgm:spPr/>
      <dgm:t>
        <a:bodyPr/>
        <a:lstStyle/>
        <a:p>
          <a:endParaRPr lang="en-US"/>
        </a:p>
      </dgm:t>
    </dgm:pt>
    <dgm:pt modelId="{9CDACEB8-0888-444F-A996-E28BAA0736B5}">
      <dgm:prSet/>
      <dgm:spPr/>
      <dgm:t>
        <a:bodyPr/>
        <a:lstStyle/>
        <a:p>
          <a:r>
            <a:rPr lang="en-US" i="1" baseline="0"/>
            <a:t>8 were from perishable commodity</a:t>
          </a:r>
          <a:endParaRPr lang="en-US"/>
        </a:p>
      </dgm:t>
    </dgm:pt>
    <dgm:pt modelId="{E8DBACB6-48B4-4DC0-ADF2-1B6B52595CAF}" type="parTrans" cxnId="{0A7C5676-1362-4F0C-B6C6-75A570211885}">
      <dgm:prSet/>
      <dgm:spPr/>
      <dgm:t>
        <a:bodyPr/>
        <a:lstStyle/>
        <a:p>
          <a:endParaRPr lang="en-US"/>
        </a:p>
      </dgm:t>
    </dgm:pt>
    <dgm:pt modelId="{31059128-8547-43B6-8EC3-79D87B9AD19A}" type="sibTrans" cxnId="{0A7C5676-1362-4F0C-B6C6-75A570211885}">
      <dgm:prSet/>
      <dgm:spPr/>
      <dgm:t>
        <a:bodyPr/>
        <a:lstStyle/>
        <a:p>
          <a:endParaRPr lang="en-US"/>
        </a:p>
      </dgm:t>
    </dgm:pt>
    <dgm:pt modelId="{FABC916E-2303-40EB-AB58-87D8CDB33327}">
      <dgm:prSet/>
      <dgm:spPr/>
      <dgm:t>
        <a:bodyPr/>
        <a:lstStyle/>
        <a:p>
          <a:r>
            <a:rPr lang="en-US" i="1" baseline="0"/>
            <a:t>1 from dry stock commodity.</a:t>
          </a:r>
          <a:endParaRPr lang="en-US"/>
        </a:p>
      </dgm:t>
    </dgm:pt>
    <dgm:pt modelId="{0C7395F2-53E7-4200-88C2-AD1C909F3264}" type="parTrans" cxnId="{A7B84FDE-5FB3-464F-9267-C2ED0E025B0D}">
      <dgm:prSet/>
      <dgm:spPr/>
      <dgm:t>
        <a:bodyPr/>
        <a:lstStyle/>
        <a:p>
          <a:endParaRPr lang="en-US"/>
        </a:p>
      </dgm:t>
    </dgm:pt>
    <dgm:pt modelId="{3965A6D8-A3C7-479E-9AFA-F498394187A1}" type="sibTrans" cxnId="{A7B84FDE-5FB3-464F-9267-C2ED0E025B0D}">
      <dgm:prSet/>
      <dgm:spPr/>
      <dgm:t>
        <a:bodyPr/>
        <a:lstStyle/>
        <a:p>
          <a:endParaRPr lang="en-US"/>
        </a:p>
      </dgm:t>
    </dgm:pt>
    <dgm:pt modelId="{82D4F0FD-0DE8-4ADE-9BFA-BAFE28992606}">
      <dgm:prSet/>
      <dgm:spPr/>
      <dgm:t>
        <a:bodyPr/>
        <a:lstStyle/>
        <a:p>
          <a:r>
            <a:rPr lang="en-US" baseline="0"/>
            <a:t>The total number of pallets required to be stored for 2015 was 106,750 for the whole warehouse and the estimated number of pallets required in 2024 is 165,724 excluding 20% of the products moved to direct to store</a:t>
          </a:r>
          <a:endParaRPr lang="en-US"/>
        </a:p>
      </dgm:t>
    </dgm:pt>
    <dgm:pt modelId="{B071321F-96B8-4023-9B6C-EB10BDBD034D}" type="parTrans" cxnId="{6E0D46C8-7E4C-477E-A42F-68FC8E05182D}">
      <dgm:prSet/>
      <dgm:spPr/>
      <dgm:t>
        <a:bodyPr/>
        <a:lstStyle/>
        <a:p>
          <a:endParaRPr lang="en-US"/>
        </a:p>
      </dgm:t>
    </dgm:pt>
    <dgm:pt modelId="{72E8F8E5-F4D0-4AE9-BBA2-341091CDB751}" type="sibTrans" cxnId="{6E0D46C8-7E4C-477E-A42F-68FC8E05182D}">
      <dgm:prSet/>
      <dgm:spPr/>
      <dgm:t>
        <a:bodyPr/>
        <a:lstStyle/>
        <a:p>
          <a:endParaRPr lang="en-US"/>
        </a:p>
      </dgm:t>
    </dgm:pt>
    <dgm:pt modelId="{CCDF8236-E7C8-4276-B027-DE3C25F6594F}" type="pres">
      <dgm:prSet presAssocID="{2E809ADF-E092-488D-9DA1-C9A46BC30FDA}" presName="Name0" presStyleCnt="0">
        <dgm:presLayoutVars>
          <dgm:dir/>
          <dgm:animLvl val="lvl"/>
          <dgm:resizeHandles val="exact"/>
        </dgm:presLayoutVars>
      </dgm:prSet>
      <dgm:spPr/>
    </dgm:pt>
    <dgm:pt modelId="{5F36C515-164C-44FE-A65E-A71EF97A092E}" type="pres">
      <dgm:prSet presAssocID="{82D4F0FD-0DE8-4ADE-9BFA-BAFE28992606}" presName="boxAndChildren" presStyleCnt="0"/>
      <dgm:spPr/>
    </dgm:pt>
    <dgm:pt modelId="{7DAFA7E6-FC77-4D91-987B-E6B65D18B208}" type="pres">
      <dgm:prSet presAssocID="{82D4F0FD-0DE8-4ADE-9BFA-BAFE28992606}" presName="parentTextBox" presStyleLbl="node1" presStyleIdx="0" presStyleCnt="3"/>
      <dgm:spPr/>
    </dgm:pt>
    <dgm:pt modelId="{177444A9-7859-4BAD-A906-B67445AC1FA4}" type="pres">
      <dgm:prSet presAssocID="{7646EB64-574E-43EE-A8E6-5F940BA4CB95}" presName="sp" presStyleCnt="0"/>
      <dgm:spPr/>
    </dgm:pt>
    <dgm:pt modelId="{AA50464D-F003-46AE-9BA2-170A135908A1}" type="pres">
      <dgm:prSet presAssocID="{3612B6EC-51FE-40CB-8D2F-06DD131F6632}" presName="arrowAndChildren" presStyleCnt="0"/>
      <dgm:spPr/>
    </dgm:pt>
    <dgm:pt modelId="{829642B7-41EC-4D89-B9B4-719C3412DA0C}" type="pres">
      <dgm:prSet presAssocID="{3612B6EC-51FE-40CB-8D2F-06DD131F6632}" presName="parentTextArrow" presStyleLbl="node1" presStyleIdx="0" presStyleCnt="3"/>
      <dgm:spPr/>
    </dgm:pt>
    <dgm:pt modelId="{8920C95B-994A-40FA-B92C-45C8B3264F72}" type="pres">
      <dgm:prSet presAssocID="{3612B6EC-51FE-40CB-8D2F-06DD131F6632}" presName="arrow" presStyleLbl="node1" presStyleIdx="1" presStyleCnt="3"/>
      <dgm:spPr/>
    </dgm:pt>
    <dgm:pt modelId="{2335C51D-D7E9-42FF-B7A7-D7F157DF8045}" type="pres">
      <dgm:prSet presAssocID="{3612B6EC-51FE-40CB-8D2F-06DD131F6632}" presName="descendantArrow" presStyleCnt="0"/>
      <dgm:spPr/>
    </dgm:pt>
    <dgm:pt modelId="{AC35F2FF-A193-46E7-B703-DF3CD327388C}" type="pres">
      <dgm:prSet presAssocID="{9CDACEB8-0888-444F-A996-E28BAA0736B5}" presName="childTextArrow" presStyleLbl="fgAccFollowNode1" presStyleIdx="0" presStyleCnt="2">
        <dgm:presLayoutVars>
          <dgm:bulletEnabled val="1"/>
        </dgm:presLayoutVars>
      </dgm:prSet>
      <dgm:spPr/>
    </dgm:pt>
    <dgm:pt modelId="{07748D7C-4B7B-4315-9148-4E2B01EEF286}" type="pres">
      <dgm:prSet presAssocID="{FABC916E-2303-40EB-AB58-87D8CDB33327}" presName="childTextArrow" presStyleLbl="fgAccFollowNode1" presStyleIdx="1" presStyleCnt="2">
        <dgm:presLayoutVars>
          <dgm:bulletEnabled val="1"/>
        </dgm:presLayoutVars>
      </dgm:prSet>
      <dgm:spPr/>
    </dgm:pt>
    <dgm:pt modelId="{108F0BEB-CDB3-4A4C-B789-21B244BBB657}" type="pres">
      <dgm:prSet presAssocID="{C85669B7-8ED9-4BFC-A230-5DF782FB10AA}" presName="sp" presStyleCnt="0"/>
      <dgm:spPr/>
    </dgm:pt>
    <dgm:pt modelId="{C09061BF-6734-4A0C-BBC2-E5B5DF31E54F}" type="pres">
      <dgm:prSet presAssocID="{E5AE8DC2-1E70-4406-82C6-615751CC74AA}" presName="arrowAndChildren" presStyleCnt="0"/>
      <dgm:spPr/>
    </dgm:pt>
    <dgm:pt modelId="{866E4FAB-DDAB-48E1-8872-DAEEE87D281B}" type="pres">
      <dgm:prSet presAssocID="{E5AE8DC2-1E70-4406-82C6-615751CC74AA}" presName="parentTextArrow" presStyleLbl="node1" presStyleIdx="2" presStyleCnt="3"/>
      <dgm:spPr/>
    </dgm:pt>
  </dgm:ptLst>
  <dgm:cxnLst>
    <dgm:cxn modelId="{9D60B304-A88A-4A27-934D-E8CFAF3DF61D}" type="presOf" srcId="{FABC916E-2303-40EB-AB58-87D8CDB33327}" destId="{07748D7C-4B7B-4315-9148-4E2B01EEF286}" srcOrd="0" destOrd="0" presId="urn:microsoft.com/office/officeart/2005/8/layout/process4"/>
    <dgm:cxn modelId="{C62C7E13-61F8-4839-B146-BF123B3F7C17}" srcId="{2E809ADF-E092-488D-9DA1-C9A46BC30FDA}" destId="{3612B6EC-51FE-40CB-8D2F-06DD131F6632}" srcOrd="1" destOrd="0" parTransId="{6F058042-059B-4AC5-8E12-150E8833FD50}" sibTransId="{7646EB64-574E-43EE-A8E6-5F940BA4CB95}"/>
    <dgm:cxn modelId="{C78D535E-7318-4509-91A8-0252FFB6CB38}" type="presOf" srcId="{3612B6EC-51FE-40CB-8D2F-06DD131F6632}" destId="{829642B7-41EC-4D89-B9B4-719C3412DA0C}" srcOrd="0" destOrd="0" presId="urn:microsoft.com/office/officeart/2005/8/layout/process4"/>
    <dgm:cxn modelId="{71AE784B-8386-4BEF-8043-2CF9A6B3A682}" type="presOf" srcId="{9CDACEB8-0888-444F-A996-E28BAA0736B5}" destId="{AC35F2FF-A193-46E7-B703-DF3CD327388C}" srcOrd="0" destOrd="0" presId="urn:microsoft.com/office/officeart/2005/8/layout/process4"/>
    <dgm:cxn modelId="{0A7C5676-1362-4F0C-B6C6-75A570211885}" srcId="{3612B6EC-51FE-40CB-8D2F-06DD131F6632}" destId="{9CDACEB8-0888-444F-A996-E28BAA0736B5}" srcOrd="0" destOrd="0" parTransId="{E8DBACB6-48B4-4DC0-ADF2-1B6B52595CAF}" sibTransId="{31059128-8547-43B6-8EC3-79D87B9AD19A}"/>
    <dgm:cxn modelId="{E2FB1487-69FE-4B32-96B6-9272D277601D}" type="presOf" srcId="{3612B6EC-51FE-40CB-8D2F-06DD131F6632}" destId="{8920C95B-994A-40FA-B92C-45C8B3264F72}" srcOrd="1" destOrd="0" presId="urn:microsoft.com/office/officeart/2005/8/layout/process4"/>
    <dgm:cxn modelId="{79C823AD-12CC-41F5-A841-76799A9B7618}" type="presOf" srcId="{82D4F0FD-0DE8-4ADE-9BFA-BAFE28992606}" destId="{7DAFA7E6-FC77-4D91-987B-E6B65D18B208}" srcOrd="0" destOrd="0" presId="urn:microsoft.com/office/officeart/2005/8/layout/process4"/>
    <dgm:cxn modelId="{6E0D46C8-7E4C-477E-A42F-68FC8E05182D}" srcId="{2E809ADF-E092-488D-9DA1-C9A46BC30FDA}" destId="{82D4F0FD-0DE8-4ADE-9BFA-BAFE28992606}" srcOrd="2" destOrd="0" parTransId="{B071321F-96B8-4023-9B6C-EB10BDBD034D}" sibTransId="{72E8F8E5-F4D0-4AE9-BBA2-341091CDB751}"/>
    <dgm:cxn modelId="{B1A28FD6-4F7F-4C72-A773-F304F7E103E8}" type="presOf" srcId="{2E809ADF-E092-488D-9DA1-C9A46BC30FDA}" destId="{CCDF8236-E7C8-4276-B027-DE3C25F6594F}" srcOrd="0" destOrd="0" presId="urn:microsoft.com/office/officeart/2005/8/layout/process4"/>
    <dgm:cxn modelId="{A7B84FDE-5FB3-464F-9267-C2ED0E025B0D}" srcId="{3612B6EC-51FE-40CB-8D2F-06DD131F6632}" destId="{FABC916E-2303-40EB-AB58-87D8CDB33327}" srcOrd="1" destOrd="0" parTransId="{0C7395F2-53E7-4200-88C2-AD1C909F3264}" sibTransId="{3965A6D8-A3C7-479E-9AFA-F498394187A1}"/>
    <dgm:cxn modelId="{1C2B2CE2-D083-40C9-B721-82FA41788E3D}" srcId="{2E809ADF-E092-488D-9DA1-C9A46BC30FDA}" destId="{E5AE8DC2-1E70-4406-82C6-615751CC74AA}" srcOrd="0" destOrd="0" parTransId="{0EC5469B-E3B7-42B2-9939-1FC1674F772D}" sibTransId="{C85669B7-8ED9-4BFC-A230-5DF782FB10AA}"/>
    <dgm:cxn modelId="{9C5209EF-AAB4-4A7E-9886-7A7124139072}" type="presOf" srcId="{E5AE8DC2-1E70-4406-82C6-615751CC74AA}" destId="{866E4FAB-DDAB-48E1-8872-DAEEE87D281B}" srcOrd="0" destOrd="0" presId="urn:microsoft.com/office/officeart/2005/8/layout/process4"/>
    <dgm:cxn modelId="{6B5FE2B6-23A8-4166-9F49-A564E71CAEF0}" type="presParOf" srcId="{CCDF8236-E7C8-4276-B027-DE3C25F6594F}" destId="{5F36C515-164C-44FE-A65E-A71EF97A092E}" srcOrd="0" destOrd="0" presId="urn:microsoft.com/office/officeart/2005/8/layout/process4"/>
    <dgm:cxn modelId="{AFB43A6A-0D98-4B29-835D-534AA9D1D53D}" type="presParOf" srcId="{5F36C515-164C-44FE-A65E-A71EF97A092E}" destId="{7DAFA7E6-FC77-4D91-987B-E6B65D18B208}" srcOrd="0" destOrd="0" presId="urn:microsoft.com/office/officeart/2005/8/layout/process4"/>
    <dgm:cxn modelId="{376297E7-A823-4D93-A8BB-12D8462864D9}" type="presParOf" srcId="{CCDF8236-E7C8-4276-B027-DE3C25F6594F}" destId="{177444A9-7859-4BAD-A906-B67445AC1FA4}" srcOrd="1" destOrd="0" presId="urn:microsoft.com/office/officeart/2005/8/layout/process4"/>
    <dgm:cxn modelId="{6FF64035-3600-4D18-B3B3-3664B31AC94E}" type="presParOf" srcId="{CCDF8236-E7C8-4276-B027-DE3C25F6594F}" destId="{AA50464D-F003-46AE-9BA2-170A135908A1}" srcOrd="2" destOrd="0" presId="urn:microsoft.com/office/officeart/2005/8/layout/process4"/>
    <dgm:cxn modelId="{2FCB44D0-5F2F-4CA1-BA31-0849872527E5}" type="presParOf" srcId="{AA50464D-F003-46AE-9BA2-170A135908A1}" destId="{829642B7-41EC-4D89-B9B4-719C3412DA0C}" srcOrd="0" destOrd="0" presId="urn:microsoft.com/office/officeart/2005/8/layout/process4"/>
    <dgm:cxn modelId="{0FD9C81F-3FCD-4750-AAAE-ED5951F5F7C8}" type="presParOf" srcId="{AA50464D-F003-46AE-9BA2-170A135908A1}" destId="{8920C95B-994A-40FA-B92C-45C8B3264F72}" srcOrd="1" destOrd="0" presId="urn:microsoft.com/office/officeart/2005/8/layout/process4"/>
    <dgm:cxn modelId="{7ACDDD1D-5652-47B8-AF15-85BFFAEC97DF}" type="presParOf" srcId="{AA50464D-F003-46AE-9BA2-170A135908A1}" destId="{2335C51D-D7E9-42FF-B7A7-D7F157DF8045}" srcOrd="2" destOrd="0" presId="urn:microsoft.com/office/officeart/2005/8/layout/process4"/>
    <dgm:cxn modelId="{F60AB9D1-2590-4B74-9607-80153C0A03D9}" type="presParOf" srcId="{2335C51D-D7E9-42FF-B7A7-D7F157DF8045}" destId="{AC35F2FF-A193-46E7-B703-DF3CD327388C}" srcOrd="0" destOrd="0" presId="urn:microsoft.com/office/officeart/2005/8/layout/process4"/>
    <dgm:cxn modelId="{C1D3C28A-C486-4BCC-AB73-B4E85CA96D43}" type="presParOf" srcId="{2335C51D-D7E9-42FF-B7A7-D7F157DF8045}" destId="{07748D7C-4B7B-4315-9148-4E2B01EEF286}" srcOrd="1" destOrd="0" presId="urn:microsoft.com/office/officeart/2005/8/layout/process4"/>
    <dgm:cxn modelId="{4EA373CD-7CE4-48E8-B86A-B7DDE855818B}" type="presParOf" srcId="{CCDF8236-E7C8-4276-B027-DE3C25F6594F}" destId="{108F0BEB-CDB3-4A4C-B789-21B244BBB657}" srcOrd="3" destOrd="0" presId="urn:microsoft.com/office/officeart/2005/8/layout/process4"/>
    <dgm:cxn modelId="{954CE46F-61B8-4343-A1B7-160234CD276A}" type="presParOf" srcId="{CCDF8236-E7C8-4276-B027-DE3C25F6594F}" destId="{C09061BF-6734-4A0C-BBC2-E5B5DF31E54F}" srcOrd="4" destOrd="0" presId="urn:microsoft.com/office/officeart/2005/8/layout/process4"/>
    <dgm:cxn modelId="{0326C80A-152B-4110-983D-1AC8AA551EFB}" type="presParOf" srcId="{C09061BF-6734-4A0C-BBC2-E5B5DF31E54F}" destId="{866E4FAB-DDAB-48E1-8872-DAEEE87D281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39C1F1-3AD7-4C71-9E8A-C5BA1443CD21}">
      <dsp:nvSpPr>
        <dsp:cNvPr id="0" name=""/>
        <dsp:cNvSpPr/>
      </dsp:nvSpPr>
      <dsp:spPr>
        <a:xfrm>
          <a:off x="198722" y="575403"/>
          <a:ext cx="910877" cy="91087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2DA36-449F-4305-9DF8-D9D813DAC346}">
      <dsp:nvSpPr>
        <dsp:cNvPr id="0" name=""/>
        <dsp:cNvSpPr/>
      </dsp:nvSpPr>
      <dsp:spPr>
        <a:xfrm>
          <a:off x="390007" y="766687"/>
          <a:ext cx="528308" cy="5283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B16473-A6DC-44F1-BF56-CA549ECCC5B5}">
      <dsp:nvSpPr>
        <dsp:cNvPr id="0" name=""/>
        <dsp:cNvSpPr/>
      </dsp:nvSpPr>
      <dsp:spPr>
        <a:xfrm>
          <a:off x="1304788" y="575403"/>
          <a:ext cx="2147067" cy="910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Fresh Food Now is a large food vendor in Atlanta, GA with a 160,000 sq. Ft. Warehouse</a:t>
          </a:r>
          <a:endParaRPr lang="en-US" sz="1500" kern="1200" cap="all">
            <a:latin typeface="Franklin Gothic Book"/>
          </a:endParaRPr>
        </a:p>
      </dsp:txBody>
      <dsp:txXfrm>
        <a:off x="1304788" y="575403"/>
        <a:ext cx="2147067" cy="910877"/>
      </dsp:txXfrm>
    </dsp:sp>
    <dsp:sp modelId="{6A2CD7AD-7373-499E-B55D-FD849498FC85}">
      <dsp:nvSpPr>
        <dsp:cNvPr id="0" name=""/>
        <dsp:cNvSpPr/>
      </dsp:nvSpPr>
      <dsp:spPr>
        <a:xfrm>
          <a:off x="3825966" y="575403"/>
          <a:ext cx="910877" cy="91087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322133-4C99-4F4C-B784-94AD59677527}">
      <dsp:nvSpPr>
        <dsp:cNvPr id="0" name=""/>
        <dsp:cNvSpPr/>
      </dsp:nvSpPr>
      <dsp:spPr>
        <a:xfrm>
          <a:off x="4017250" y="766687"/>
          <a:ext cx="528308" cy="5283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049D9D-886D-4B4A-8E8F-F7643160CB8F}">
      <dsp:nvSpPr>
        <dsp:cNvPr id="0" name=""/>
        <dsp:cNvSpPr/>
      </dsp:nvSpPr>
      <dsp:spPr>
        <a:xfrm>
          <a:off x="4932031" y="575403"/>
          <a:ext cx="2147067" cy="910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Franklin Gothic Book"/>
            </a:rPr>
            <a:t>FFN carries over 1,000 inventory storage keeping units (SKU)</a:t>
          </a:r>
        </a:p>
      </dsp:txBody>
      <dsp:txXfrm>
        <a:off x="4932031" y="575403"/>
        <a:ext cx="2147067" cy="910877"/>
      </dsp:txXfrm>
    </dsp:sp>
    <dsp:sp modelId="{4CFC0836-F930-49BB-B999-AC0AD7E4A262}">
      <dsp:nvSpPr>
        <dsp:cNvPr id="0" name=""/>
        <dsp:cNvSpPr/>
      </dsp:nvSpPr>
      <dsp:spPr>
        <a:xfrm>
          <a:off x="7453209" y="575403"/>
          <a:ext cx="910877" cy="91087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86F9E7-6A85-4A2B-BCDB-88645C2097E6}">
      <dsp:nvSpPr>
        <dsp:cNvPr id="0" name=""/>
        <dsp:cNvSpPr/>
      </dsp:nvSpPr>
      <dsp:spPr>
        <a:xfrm>
          <a:off x="7644494" y="766687"/>
          <a:ext cx="528308" cy="5283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CEF3A3-E098-4F92-B3A9-305E0203113F}">
      <dsp:nvSpPr>
        <dsp:cNvPr id="0" name=""/>
        <dsp:cNvSpPr/>
      </dsp:nvSpPr>
      <dsp:spPr>
        <a:xfrm>
          <a:off x="8559275" y="575403"/>
          <a:ext cx="2147067" cy="910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Current facility is at maximum capacity with 90-95% occupancy</a:t>
          </a:r>
        </a:p>
      </dsp:txBody>
      <dsp:txXfrm>
        <a:off x="8559275" y="575403"/>
        <a:ext cx="2147067" cy="910877"/>
      </dsp:txXfrm>
    </dsp:sp>
    <dsp:sp modelId="{8762CBD5-54BF-43E2-AD37-6C0DC5601D93}">
      <dsp:nvSpPr>
        <dsp:cNvPr id="0" name=""/>
        <dsp:cNvSpPr/>
      </dsp:nvSpPr>
      <dsp:spPr>
        <a:xfrm>
          <a:off x="198722" y="2095119"/>
          <a:ext cx="910877" cy="9108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E7CFA-9E85-406E-87EB-6CE500550449}">
      <dsp:nvSpPr>
        <dsp:cNvPr id="0" name=""/>
        <dsp:cNvSpPr/>
      </dsp:nvSpPr>
      <dsp:spPr>
        <a:xfrm>
          <a:off x="390007" y="2286403"/>
          <a:ext cx="528308" cy="5283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4B7170-3451-43BC-86E9-798A59C876CA}">
      <dsp:nvSpPr>
        <dsp:cNvPr id="0" name=""/>
        <dsp:cNvSpPr/>
      </dsp:nvSpPr>
      <dsp:spPr>
        <a:xfrm>
          <a:off x="1304788" y="2095119"/>
          <a:ext cx="2147067" cy="910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FFN wishes to extend capacity by adding a second facility</a:t>
          </a:r>
        </a:p>
      </dsp:txBody>
      <dsp:txXfrm>
        <a:off x="1304788" y="2095119"/>
        <a:ext cx="2147067" cy="910877"/>
      </dsp:txXfrm>
    </dsp:sp>
    <dsp:sp modelId="{211397CA-CFC8-43A2-9408-27917AC68F70}">
      <dsp:nvSpPr>
        <dsp:cNvPr id="0" name=""/>
        <dsp:cNvSpPr/>
      </dsp:nvSpPr>
      <dsp:spPr>
        <a:xfrm>
          <a:off x="3825966" y="2095119"/>
          <a:ext cx="910877" cy="91087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F76A23-5859-4258-9A0E-59B35E264247}">
      <dsp:nvSpPr>
        <dsp:cNvPr id="0" name=""/>
        <dsp:cNvSpPr/>
      </dsp:nvSpPr>
      <dsp:spPr>
        <a:xfrm>
          <a:off x="4017250" y="2286403"/>
          <a:ext cx="528308" cy="52830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41E64-E48D-47C5-8837-66ABBD23BC45}">
      <dsp:nvSpPr>
        <dsp:cNvPr id="0" name=""/>
        <dsp:cNvSpPr/>
      </dsp:nvSpPr>
      <dsp:spPr>
        <a:xfrm>
          <a:off x="4932031" y="2095119"/>
          <a:ext cx="2147067" cy="910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165,724 pallets to be considered for storage stacking 5 pallets high.</a:t>
          </a:r>
        </a:p>
      </dsp:txBody>
      <dsp:txXfrm>
        <a:off x="4932031" y="2095119"/>
        <a:ext cx="2147067" cy="910877"/>
      </dsp:txXfrm>
    </dsp:sp>
    <dsp:sp modelId="{35451121-9EDA-4936-83C5-DD92A1892C8A}">
      <dsp:nvSpPr>
        <dsp:cNvPr id="0" name=""/>
        <dsp:cNvSpPr/>
      </dsp:nvSpPr>
      <dsp:spPr>
        <a:xfrm>
          <a:off x="7453209" y="2095119"/>
          <a:ext cx="910877" cy="91087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F66EA4-9FA0-4DEC-B63C-2EAB3288EB90}">
      <dsp:nvSpPr>
        <dsp:cNvPr id="0" name=""/>
        <dsp:cNvSpPr/>
      </dsp:nvSpPr>
      <dsp:spPr>
        <a:xfrm>
          <a:off x="7644494" y="2286403"/>
          <a:ext cx="528308" cy="52830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9EEFD2-0DFC-4254-8919-4D2BA044C246}">
      <dsp:nvSpPr>
        <dsp:cNvPr id="0" name=""/>
        <dsp:cNvSpPr/>
      </dsp:nvSpPr>
      <dsp:spPr>
        <a:xfrm>
          <a:off x="8559275" y="2095119"/>
          <a:ext cx="2147067" cy="910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33,145 pallet positions including rack storage and bulk storage.</a:t>
          </a:r>
        </a:p>
      </dsp:txBody>
      <dsp:txXfrm>
        <a:off x="8559275" y="2095119"/>
        <a:ext cx="2147067" cy="91087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3EACE8-C40A-4DFE-8D38-53AC5BB14076}">
      <dsp:nvSpPr>
        <dsp:cNvPr id="0" name=""/>
        <dsp:cNvSpPr/>
      </dsp:nvSpPr>
      <dsp:spPr>
        <a:xfrm>
          <a:off x="777" y="0"/>
          <a:ext cx="3146994" cy="35814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0853" tIns="0" rIns="310853" bIns="33020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Estimated randomized storage requirement: 13,434 pallets. </a:t>
          </a:r>
        </a:p>
      </dsp:txBody>
      <dsp:txXfrm>
        <a:off x="777" y="1432559"/>
        <a:ext cx="3146994" cy="2148840"/>
      </dsp:txXfrm>
    </dsp:sp>
    <dsp:sp modelId="{5D35B955-E4EE-4067-A328-ED5302E4C6E9}">
      <dsp:nvSpPr>
        <dsp:cNvPr id="0" name=""/>
        <dsp:cNvSpPr/>
      </dsp:nvSpPr>
      <dsp:spPr>
        <a:xfrm>
          <a:off x="777" y="0"/>
          <a:ext cx="3146994" cy="1432560"/>
        </a:xfrm>
        <a:prstGeom prst="rect">
          <a:avLst/>
        </a:prstGeom>
        <a:noFill/>
        <a:ln w="34925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0853" tIns="165100" rIns="31085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77" y="0"/>
        <a:ext cx="3146994" cy="1432560"/>
      </dsp:txXfrm>
    </dsp:sp>
    <dsp:sp modelId="{A9586C43-C885-47CE-A754-8D37BC60B2EF}">
      <dsp:nvSpPr>
        <dsp:cNvPr id="0" name=""/>
        <dsp:cNvSpPr/>
      </dsp:nvSpPr>
      <dsp:spPr>
        <a:xfrm>
          <a:off x="3399530" y="0"/>
          <a:ext cx="3146994" cy="3581400"/>
        </a:xfrm>
        <a:prstGeom prst="rect">
          <a:avLst/>
        </a:prstGeom>
        <a:solidFill>
          <a:schemeClr val="accent4">
            <a:hueOff val="2401755"/>
            <a:satOff val="9091"/>
            <a:lumOff val="-588"/>
            <a:alphaOff val="0"/>
          </a:schemeClr>
        </a:solidFill>
        <a:ln w="34925" cap="flat" cmpd="sng" algn="in">
          <a:solidFill>
            <a:schemeClr val="accent4">
              <a:hueOff val="2401755"/>
              <a:satOff val="9091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0853" tIns="0" rIns="310853" bIns="33020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Top 2% of slow moving products stored in Bulk storage away from the Loading-Unloading docks. For this the total number of pallets is 231.</a:t>
          </a:r>
        </a:p>
      </dsp:txBody>
      <dsp:txXfrm>
        <a:off x="3399530" y="1432559"/>
        <a:ext cx="3146994" cy="2148840"/>
      </dsp:txXfrm>
    </dsp:sp>
    <dsp:sp modelId="{391441DD-FEC0-4048-92BB-62FE46AEB06C}">
      <dsp:nvSpPr>
        <dsp:cNvPr id="0" name=""/>
        <dsp:cNvSpPr/>
      </dsp:nvSpPr>
      <dsp:spPr>
        <a:xfrm>
          <a:off x="3399530" y="0"/>
          <a:ext cx="3146994" cy="1432560"/>
        </a:xfrm>
        <a:prstGeom prst="rect">
          <a:avLst/>
        </a:prstGeom>
        <a:noFill/>
        <a:ln w="34925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0853" tIns="165100" rIns="31085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399530" y="0"/>
        <a:ext cx="3146994" cy="1432560"/>
      </dsp:txXfrm>
    </dsp:sp>
    <dsp:sp modelId="{E8EC1A54-58C4-4B48-8FFB-81327AA2B826}">
      <dsp:nvSpPr>
        <dsp:cNvPr id="0" name=""/>
        <dsp:cNvSpPr/>
      </dsp:nvSpPr>
      <dsp:spPr>
        <a:xfrm>
          <a:off x="6798284" y="0"/>
          <a:ext cx="3146994" cy="3581400"/>
        </a:xfrm>
        <a:prstGeom prst="rect">
          <a:avLst/>
        </a:prstGeom>
        <a:solidFill>
          <a:schemeClr val="accent4">
            <a:hueOff val="4803510"/>
            <a:satOff val="18182"/>
            <a:lumOff val="-1177"/>
            <a:alphaOff val="0"/>
          </a:schemeClr>
        </a:solidFill>
        <a:ln w="34925" cap="flat" cmpd="sng" algn="in">
          <a:solidFill>
            <a:schemeClr val="accent4">
              <a:hueOff val="4803510"/>
              <a:satOff val="18182"/>
              <a:lumOff val="-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0853" tIns="0" rIns="310853" bIns="33020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Considering the stack height of 5 pallets, the total pallets for stack storage is 13,203 pallets.</a:t>
          </a:r>
        </a:p>
      </dsp:txBody>
      <dsp:txXfrm>
        <a:off x="6798284" y="1432559"/>
        <a:ext cx="3146994" cy="2148840"/>
      </dsp:txXfrm>
    </dsp:sp>
    <dsp:sp modelId="{2D0AE18E-DD76-499B-8ABA-C075E8A5556E}">
      <dsp:nvSpPr>
        <dsp:cNvPr id="0" name=""/>
        <dsp:cNvSpPr/>
      </dsp:nvSpPr>
      <dsp:spPr>
        <a:xfrm>
          <a:off x="6798284" y="0"/>
          <a:ext cx="3146994" cy="1432560"/>
        </a:xfrm>
        <a:prstGeom prst="rect">
          <a:avLst/>
        </a:prstGeom>
        <a:noFill/>
        <a:ln w="34925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0853" tIns="165100" rIns="31085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798284" y="0"/>
        <a:ext cx="3146994" cy="14325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C7143-26FE-4CA8-9524-CA86C2A09AF0}">
      <dsp:nvSpPr>
        <dsp:cNvPr id="0" name=""/>
        <dsp:cNvSpPr/>
      </dsp:nvSpPr>
      <dsp:spPr>
        <a:xfrm>
          <a:off x="0" y="0"/>
          <a:ext cx="7392924" cy="6446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>
              <a:latin typeface="Franklin Gothic Book" panose="020B0503020102020204"/>
            </a:rPr>
            <a:t>2,220</a:t>
          </a:r>
          <a:r>
            <a:rPr lang="en-US" sz="2900" kern="1200">
              <a:latin typeface="Franklin Gothic Book" panose="020B0503020102020204"/>
            </a:rPr>
            <a:t> for Ready-to-eat fresh products</a:t>
          </a:r>
          <a:endParaRPr lang="en-US" sz="2900" b="1" kern="1200">
            <a:latin typeface="Franklin Gothic Book"/>
          </a:endParaRPr>
        </a:p>
      </dsp:txBody>
      <dsp:txXfrm>
        <a:off x="18881" y="18881"/>
        <a:ext cx="6621870" cy="606890"/>
      </dsp:txXfrm>
    </dsp:sp>
    <dsp:sp modelId="{14530F1A-5A51-4632-9997-7F240433D3C3}">
      <dsp:nvSpPr>
        <dsp:cNvPr id="0" name=""/>
        <dsp:cNvSpPr/>
      </dsp:nvSpPr>
      <dsp:spPr>
        <a:xfrm>
          <a:off x="552069" y="734187"/>
          <a:ext cx="7392924" cy="64465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>
              <a:latin typeface="Franklin Gothic Book" panose="020B0503020102020204"/>
            </a:rPr>
            <a:t>2,579</a:t>
          </a:r>
          <a:r>
            <a:rPr lang="en-US" sz="2900" kern="1200">
              <a:latin typeface="Franklin Gothic Book" panose="020B0503020102020204"/>
            </a:rPr>
            <a:t> for Unwashed fresh products</a:t>
          </a:r>
          <a:endParaRPr lang="en-US" sz="2900" b="1" kern="1200">
            <a:latin typeface="Franklin Gothic Book"/>
          </a:endParaRPr>
        </a:p>
      </dsp:txBody>
      <dsp:txXfrm>
        <a:off x="570950" y="753068"/>
        <a:ext cx="6384069" cy="606890"/>
      </dsp:txXfrm>
    </dsp:sp>
    <dsp:sp modelId="{B3C4FB98-00E2-41A2-88DA-4F04ABFC74F5}">
      <dsp:nvSpPr>
        <dsp:cNvPr id="0" name=""/>
        <dsp:cNvSpPr/>
      </dsp:nvSpPr>
      <dsp:spPr>
        <a:xfrm>
          <a:off x="1104137" y="1468374"/>
          <a:ext cx="7392924" cy="64465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420</a:t>
          </a:r>
          <a:r>
            <a:rPr lang="en-US" sz="2900" kern="1200"/>
            <a:t> for Raw eggs/fish</a:t>
          </a:r>
          <a:endParaRPr lang="en-US" sz="2900" kern="1200">
            <a:latin typeface="Franklin Gothic Book" panose="020B0503020102020204"/>
          </a:endParaRPr>
        </a:p>
      </dsp:txBody>
      <dsp:txXfrm>
        <a:off x="1123018" y="1487255"/>
        <a:ext cx="6384069" cy="606889"/>
      </dsp:txXfrm>
    </dsp:sp>
    <dsp:sp modelId="{A5DF83C0-874C-4D25-AA97-CBCBAF57A60C}">
      <dsp:nvSpPr>
        <dsp:cNvPr id="0" name=""/>
        <dsp:cNvSpPr/>
      </dsp:nvSpPr>
      <dsp:spPr>
        <a:xfrm>
          <a:off x="1656206" y="2202561"/>
          <a:ext cx="7392924" cy="64465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6,365</a:t>
          </a:r>
          <a:r>
            <a:rPr lang="en-US" sz="2900" kern="1200"/>
            <a:t> for Raw beef/pork</a:t>
          </a:r>
          <a:endParaRPr lang="en-US" sz="2900" kern="1200">
            <a:latin typeface="Franklin Gothic Book" panose="020B0503020102020204"/>
          </a:endParaRPr>
        </a:p>
      </dsp:txBody>
      <dsp:txXfrm>
        <a:off x="1675087" y="2221442"/>
        <a:ext cx="6384069" cy="606890"/>
      </dsp:txXfrm>
    </dsp:sp>
    <dsp:sp modelId="{8A8ED007-A431-4DBE-AF90-71FAAD937864}">
      <dsp:nvSpPr>
        <dsp:cNvPr id="0" name=""/>
        <dsp:cNvSpPr/>
      </dsp:nvSpPr>
      <dsp:spPr>
        <a:xfrm>
          <a:off x="2208275" y="2936748"/>
          <a:ext cx="7392924" cy="64465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1,850</a:t>
          </a:r>
          <a:r>
            <a:rPr lang="en-US" sz="2900" kern="1200"/>
            <a:t> for Raw poultry</a:t>
          </a:r>
          <a:endParaRPr lang="en-US" sz="2900" kern="1200">
            <a:latin typeface="Franklin Gothic Book" panose="020B0503020102020204"/>
          </a:endParaRPr>
        </a:p>
      </dsp:txBody>
      <dsp:txXfrm>
        <a:off x="2227156" y="2955629"/>
        <a:ext cx="6384069" cy="606889"/>
      </dsp:txXfrm>
    </dsp:sp>
    <dsp:sp modelId="{B43EADEA-6BC5-4498-83FD-E7889ADBA173}">
      <dsp:nvSpPr>
        <dsp:cNvPr id="0" name=""/>
        <dsp:cNvSpPr/>
      </dsp:nvSpPr>
      <dsp:spPr>
        <a:xfrm>
          <a:off x="6973900" y="470954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068180" y="470954"/>
        <a:ext cx="230463" cy="315315"/>
      </dsp:txXfrm>
    </dsp:sp>
    <dsp:sp modelId="{F1B9E8FC-AC40-4F63-AE4C-AB4FC5ACD932}">
      <dsp:nvSpPr>
        <dsp:cNvPr id="0" name=""/>
        <dsp:cNvSpPr/>
      </dsp:nvSpPr>
      <dsp:spPr>
        <a:xfrm>
          <a:off x="7525969" y="1205141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620249" y="1205141"/>
        <a:ext cx="230463" cy="315315"/>
      </dsp:txXfrm>
    </dsp:sp>
    <dsp:sp modelId="{C3FF36F5-25D3-487B-A0D8-4E4DDC6B3B49}">
      <dsp:nvSpPr>
        <dsp:cNvPr id="0" name=""/>
        <dsp:cNvSpPr/>
      </dsp:nvSpPr>
      <dsp:spPr>
        <a:xfrm>
          <a:off x="8078038" y="192858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172318" y="1928583"/>
        <a:ext cx="230463" cy="315315"/>
      </dsp:txXfrm>
    </dsp:sp>
    <dsp:sp modelId="{A8806BE9-ECD2-4E90-B860-E145999E9E10}">
      <dsp:nvSpPr>
        <dsp:cNvPr id="0" name=""/>
        <dsp:cNvSpPr/>
      </dsp:nvSpPr>
      <dsp:spPr>
        <a:xfrm>
          <a:off x="8630107" y="266993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724387" y="2669933"/>
        <a:ext cx="230463" cy="31531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B165F-223F-44E6-B720-26D567452EF4}">
      <dsp:nvSpPr>
        <dsp:cNvPr id="0" name=""/>
        <dsp:cNvSpPr/>
      </dsp:nvSpPr>
      <dsp:spPr>
        <a:xfrm>
          <a:off x="1145008" y="317809"/>
          <a:ext cx="1131834" cy="11318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E7FB6-18EE-4685-8FF8-3095975C23C8}">
      <dsp:nvSpPr>
        <dsp:cNvPr id="0" name=""/>
        <dsp:cNvSpPr/>
      </dsp:nvSpPr>
      <dsp:spPr>
        <a:xfrm>
          <a:off x="453332" y="1788377"/>
          <a:ext cx="25151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Estimated randomized storage requirement: 32,259 pallets. </a:t>
          </a:r>
        </a:p>
      </dsp:txBody>
      <dsp:txXfrm>
        <a:off x="453332" y="1788377"/>
        <a:ext cx="2515186" cy="720000"/>
      </dsp:txXfrm>
    </dsp:sp>
    <dsp:sp modelId="{7D678451-E396-467B-9327-80B8A979C249}">
      <dsp:nvSpPr>
        <dsp:cNvPr id="0" name=""/>
        <dsp:cNvSpPr/>
      </dsp:nvSpPr>
      <dsp:spPr>
        <a:xfrm>
          <a:off x="4100353" y="317809"/>
          <a:ext cx="1131834" cy="11318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3CAB6B-46F7-449C-B465-D7CDC32C3CF9}">
      <dsp:nvSpPr>
        <dsp:cNvPr id="0" name=""/>
        <dsp:cNvSpPr/>
      </dsp:nvSpPr>
      <dsp:spPr>
        <a:xfrm>
          <a:off x="3408676" y="1788377"/>
          <a:ext cx="25151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Top 2% of slow-moving products stored in Bulk storage away from the Loading-Unloading docks. For this the total number of pallets is 648.</a:t>
          </a:r>
        </a:p>
      </dsp:txBody>
      <dsp:txXfrm>
        <a:off x="3408676" y="1788377"/>
        <a:ext cx="2515186" cy="720000"/>
      </dsp:txXfrm>
    </dsp:sp>
    <dsp:sp modelId="{EE9FF809-D202-4491-8C95-98572DA8DB3B}">
      <dsp:nvSpPr>
        <dsp:cNvPr id="0" name=""/>
        <dsp:cNvSpPr/>
      </dsp:nvSpPr>
      <dsp:spPr>
        <a:xfrm>
          <a:off x="1145008" y="3137173"/>
          <a:ext cx="1131834" cy="11318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CA1DCF-1C23-44B6-9D7B-F527EC9887C2}">
      <dsp:nvSpPr>
        <dsp:cNvPr id="0" name=""/>
        <dsp:cNvSpPr/>
      </dsp:nvSpPr>
      <dsp:spPr>
        <a:xfrm>
          <a:off x="453332" y="4607741"/>
          <a:ext cx="25151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Considering the stack height of 5 pallets, the total pallets for stack storage is 32,479 pallets.</a:t>
          </a:r>
        </a:p>
      </dsp:txBody>
      <dsp:txXfrm>
        <a:off x="453332" y="4607741"/>
        <a:ext cx="2515186" cy="720000"/>
      </dsp:txXfrm>
    </dsp:sp>
    <dsp:sp modelId="{578D4B94-F53F-4941-A109-46841DD05920}">
      <dsp:nvSpPr>
        <dsp:cNvPr id="0" name=""/>
        <dsp:cNvSpPr/>
      </dsp:nvSpPr>
      <dsp:spPr>
        <a:xfrm>
          <a:off x="4100353" y="3137173"/>
          <a:ext cx="1131834" cy="11318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C1E98-757B-4B38-AB95-B307CC70D84B}">
      <dsp:nvSpPr>
        <dsp:cNvPr id="0" name=""/>
        <dsp:cNvSpPr/>
      </dsp:nvSpPr>
      <dsp:spPr>
        <a:xfrm>
          <a:off x="3408676" y="4607741"/>
          <a:ext cx="25151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Dry stock commodity comprises 70% of the total warehouse area.</a:t>
          </a:r>
        </a:p>
      </dsp:txBody>
      <dsp:txXfrm>
        <a:off x="3408676" y="4607741"/>
        <a:ext cx="2515186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DE0017-B29C-4E05-BB33-022831211512}">
      <dsp:nvSpPr>
        <dsp:cNvPr id="0" name=""/>
        <dsp:cNvSpPr/>
      </dsp:nvSpPr>
      <dsp:spPr>
        <a:xfrm>
          <a:off x="0" y="2315"/>
          <a:ext cx="6506304" cy="117330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B0BCC-4B70-4A4B-AB8F-DF6CC94E160C}">
      <dsp:nvSpPr>
        <dsp:cNvPr id="0" name=""/>
        <dsp:cNvSpPr/>
      </dsp:nvSpPr>
      <dsp:spPr>
        <a:xfrm>
          <a:off x="354925" y="266309"/>
          <a:ext cx="645319" cy="6453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E0C6ED-DFCB-44E9-A169-D58BCA836B10}">
      <dsp:nvSpPr>
        <dsp:cNvPr id="0" name=""/>
        <dsp:cNvSpPr/>
      </dsp:nvSpPr>
      <dsp:spPr>
        <a:xfrm>
          <a:off x="1355170" y="2315"/>
          <a:ext cx="5151133" cy="117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5" tIns="124175" rIns="124175" bIns="1241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Estimated randomized storage requirement: 5,792 pallets. </a:t>
          </a:r>
        </a:p>
      </dsp:txBody>
      <dsp:txXfrm>
        <a:off x="1355170" y="2315"/>
        <a:ext cx="5151133" cy="1173307"/>
      </dsp:txXfrm>
    </dsp:sp>
    <dsp:sp modelId="{ADDDF77D-63F3-4095-8927-A46A1980BFC5}">
      <dsp:nvSpPr>
        <dsp:cNvPr id="0" name=""/>
        <dsp:cNvSpPr/>
      </dsp:nvSpPr>
      <dsp:spPr>
        <a:xfrm>
          <a:off x="0" y="1468949"/>
          <a:ext cx="6506304" cy="117330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2A6B54-D3E0-46C2-A80E-0AB6598EC51B}">
      <dsp:nvSpPr>
        <dsp:cNvPr id="0" name=""/>
        <dsp:cNvSpPr/>
      </dsp:nvSpPr>
      <dsp:spPr>
        <a:xfrm>
          <a:off x="354925" y="1732943"/>
          <a:ext cx="645319" cy="6453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34E70C-1803-4907-AEB5-6C48736ADC56}">
      <dsp:nvSpPr>
        <dsp:cNvPr id="0" name=""/>
        <dsp:cNvSpPr/>
      </dsp:nvSpPr>
      <dsp:spPr>
        <a:xfrm>
          <a:off x="1355170" y="1468949"/>
          <a:ext cx="5151133" cy="117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5" tIns="124175" rIns="124175" bIns="1241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Top 2% of  Alcohol slow moving products stored in Bulk storage away from the Loading-Unloading docks. For this the total number of pallets is 78.</a:t>
          </a:r>
        </a:p>
      </dsp:txBody>
      <dsp:txXfrm>
        <a:off x="1355170" y="1468949"/>
        <a:ext cx="5151133" cy="1173307"/>
      </dsp:txXfrm>
    </dsp:sp>
    <dsp:sp modelId="{B902770C-F262-447D-A87F-3D6C9753F544}">
      <dsp:nvSpPr>
        <dsp:cNvPr id="0" name=""/>
        <dsp:cNvSpPr/>
      </dsp:nvSpPr>
      <dsp:spPr>
        <a:xfrm>
          <a:off x="0" y="2935583"/>
          <a:ext cx="6506304" cy="117330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A4BA4D-BCA2-40BF-AE1F-E74C633A9BB7}">
      <dsp:nvSpPr>
        <dsp:cNvPr id="0" name=""/>
        <dsp:cNvSpPr/>
      </dsp:nvSpPr>
      <dsp:spPr>
        <a:xfrm>
          <a:off x="354925" y="3199577"/>
          <a:ext cx="645319" cy="6453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62F639-33AB-4479-BEA1-9A05BD0D3F06}">
      <dsp:nvSpPr>
        <dsp:cNvPr id="0" name=""/>
        <dsp:cNvSpPr/>
      </dsp:nvSpPr>
      <dsp:spPr>
        <a:xfrm>
          <a:off x="1355170" y="2935583"/>
          <a:ext cx="2927836" cy="117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5" tIns="124175" rIns="124175" bIns="1241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Storage requirement for Misc commodity is comparably less. </a:t>
          </a:r>
        </a:p>
      </dsp:txBody>
      <dsp:txXfrm>
        <a:off x="1355170" y="2935583"/>
        <a:ext cx="2927836" cy="1173307"/>
      </dsp:txXfrm>
    </dsp:sp>
    <dsp:sp modelId="{83F7FB33-823A-4CFC-A92B-C153CFD8F9AF}">
      <dsp:nvSpPr>
        <dsp:cNvPr id="0" name=""/>
        <dsp:cNvSpPr/>
      </dsp:nvSpPr>
      <dsp:spPr>
        <a:xfrm>
          <a:off x="4283006" y="2935583"/>
          <a:ext cx="2223297" cy="117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5" tIns="124175" rIns="124175" bIns="124175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Only stack storage.</a:t>
          </a:r>
        </a:p>
      </dsp:txBody>
      <dsp:txXfrm>
        <a:off x="4283006" y="2935583"/>
        <a:ext cx="2223297" cy="1173307"/>
      </dsp:txXfrm>
    </dsp:sp>
    <dsp:sp modelId="{128D913B-4BCF-4679-ADF8-DB243C9FDC0E}">
      <dsp:nvSpPr>
        <dsp:cNvPr id="0" name=""/>
        <dsp:cNvSpPr/>
      </dsp:nvSpPr>
      <dsp:spPr>
        <a:xfrm>
          <a:off x="0" y="4402217"/>
          <a:ext cx="6506304" cy="117330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B20FD-AD95-4701-8436-D4179C1F984A}">
      <dsp:nvSpPr>
        <dsp:cNvPr id="0" name=""/>
        <dsp:cNvSpPr/>
      </dsp:nvSpPr>
      <dsp:spPr>
        <a:xfrm>
          <a:off x="354925" y="4666211"/>
          <a:ext cx="645319" cy="6453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D83A92-FB05-4504-8532-B9D691B04F3D}">
      <dsp:nvSpPr>
        <dsp:cNvPr id="0" name=""/>
        <dsp:cNvSpPr/>
      </dsp:nvSpPr>
      <dsp:spPr>
        <a:xfrm>
          <a:off x="1355170" y="4402217"/>
          <a:ext cx="5151133" cy="117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5" tIns="124175" rIns="124175" bIns="1241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Considering the stack height of 5 pallets, the total pallets for stack storage is 5,675 pallets.</a:t>
          </a:r>
        </a:p>
      </dsp:txBody>
      <dsp:txXfrm>
        <a:off x="1355170" y="4402217"/>
        <a:ext cx="5151133" cy="117330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D47139-83CF-458A-93A2-C4FC6CF4EF0F}">
      <dsp:nvSpPr>
        <dsp:cNvPr id="0" name=""/>
        <dsp:cNvSpPr/>
      </dsp:nvSpPr>
      <dsp:spPr>
        <a:xfrm>
          <a:off x="750" y="0"/>
          <a:ext cx="3037879" cy="35814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075" tIns="0" rIns="300075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employee will be only added in future if there is dire need. Else, introduction of more automatic system in future to compensate.</a:t>
          </a:r>
        </a:p>
      </dsp:txBody>
      <dsp:txXfrm>
        <a:off x="750" y="1432559"/>
        <a:ext cx="3037879" cy="2148840"/>
      </dsp:txXfrm>
    </dsp:sp>
    <dsp:sp modelId="{FAB7FA7C-C7A9-4286-8B9F-5691A0192B84}">
      <dsp:nvSpPr>
        <dsp:cNvPr id="0" name=""/>
        <dsp:cNvSpPr/>
      </dsp:nvSpPr>
      <dsp:spPr>
        <a:xfrm>
          <a:off x="750" y="0"/>
          <a:ext cx="3037879" cy="1432560"/>
        </a:xfrm>
        <a:prstGeom prst="rect">
          <a:avLst/>
        </a:prstGeom>
        <a:noFill/>
        <a:ln w="34925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075" tIns="165100" rIns="300075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50" y="0"/>
        <a:ext cx="3037879" cy="1432560"/>
      </dsp:txXfrm>
    </dsp:sp>
    <dsp:sp modelId="{D245767C-692C-4A5E-B57B-628A3D6DA5BC}">
      <dsp:nvSpPr>
        <dsp:cNvPr id="0" name=""/>
        <dsp:cNvSpPr/>
      </dsp:nvSpPr>
      <dsp:spPr>
        <a:xfrm>
          <a:off x="3281660" y="0"/>
          <a:ext cx="3037879" cy="3581400"/>
        </a:xfrm>
        <a:prstGeom prst="rect">
          <a:avLst/>
        </a:prstGeom>
        <a:solidFill>
          <a:schemeClr val="accent5">
            <a:hueOff val="4416178"/>
            <a:satOff val="14379"/>
            <a:lumOff val="5000"/>
            <a:alphaOff val="0"/>
          </a:schemeClr>
        </a:solidFill>
        <a:ln w="34925" cap="flat" cmpd="sng" algn="in">
          <a:solidFill>
            <a:schemeClr val="accent5">
              <a:hueOff val="4416178"/>
              <a:satOff val="14379"/>
              <a:lumOff val="5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075" tIns="0" rIns="300075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Narrow aisle Straddle Truck- 8 feet aisle width; capcities upto 4000 lb</a:t>
          </a:r>
        </a:p>
      </dsp:txBody>
      <dsp:txXfrm>
        <a:off x="3281660" y="1432559"/>
        <a:ext cx="3037879" cy="2148840"/>
      </dsp:txXfrm>
    </dsp:sp>
    <dsp:sp modelId="{435F2362-19F9-4E07-8BB8-736E9E680792}">
      <dsp:nvSpPr>
        <dsp:cNvPr id="0" name=""/>
        <dsp:cNvSpPr/>
      </dsp:nvSpPr>
      <dsp:spPr>
        <a:xfrm>
          <a:off x="3281660" y="0"/>
          <a:ext cx="3037879" cy="1432560"/>
        </a:xfrm>
        <a:prstGeom prst="rect">
          <a:avLst/>
        </a:prstGeom>
        <a:noFill/>
        <a:ln w="34925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075" tIns="165100" rIns="300075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281660" y="0"/>
        <a:ext cx="3037879" cy="1432560"/>
      </dsp:txXfrm>
    </dsp:sp>
    <dsp:sp modelId="{1515E8F7-AAE0-4340-8B8E-41D3E6FC0D9F}">
      <dsp:nvSpPr>
        <dsp:cNvPr id="0" name=""/>
        <dsp:cNvSpPr/>
      </dsp:nvSpPr>
      <dsp:spPr>
        <a:xfrm>
          <a:off x="6562570" y="0"/>
          <a:ext cx="3037879" cy="3581400"/>
        </a:xfrm>
        <a:prstGeom prst="rect">
          <a:avLst/>
        </a:prstGeom>
        <a:solidFill>
          <a:schemeClr val="accent5">
            <a:hueOff val="8832355"/>
            <a:satOff val="28758"/>
            <a:lumOff val="10000"/>
            <a:alphaOff val="0"/>
          </a:schemeClr>
        </a:solidFill>
        <a:ln w="34925" cap="flat" cmpd="sng" algn="in">
          <a:solidFill>
            <a:schemeClr val="accent5">
              <a:hueOff val="8832355"/>
              <a:satOff val="28758"/>
              <a:lumOff val="10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075" tIns="0" rIns="300075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Reach truck- can carry upto 2000 lbs (very good for rack storage and reach upto 45 feet high).</a:t>
          </a:r>
        </a:p>
      </dsp:txBody>
      <dsp:txXfrm>
        <a:off x="6562570" y="1432559"/>
        <a:ext cx="3037879" cy="2148840"/>
      </dsp:txXfrm>
    </dsp:sp>
    <dsp:sp modelId="{96587AEA-E8EA-4531-AE2F-1AAC85186982}">
      <dsp:nvSpPr>
        <dsp:cNvPr id="0" name=""/>
        <dsp:cNvSpPr/>
      </dsp:nvSpPr>
      <dsp:spPr>
        <a:xfrm>
          <a:off x="6562570" y="0"/>
          <a:ext cx="3037879" cy="1432560"/>
        </a:xfrm>
        <a:prstGeom prst="rect">
          <a:avLst/>
        </a:prstGeom>
        <a:noFill/>
        <a:ln w="34925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075" tIns="165100" rIns="300075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562570" y="0"/>
        <a:ext cx="3037879" cy="143256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88F41-608D-4015-8249-0FC44B5302E0}">
      <dsp:nvSpPr>
        <dsp:cNvPr id="0" name=""/>
        <dsp:cNvSpPr/>
      </dsp:nvSpPr>
      <dsp:spPr>
        <a:xfrm>
          <a:off x="115779" y="200201"/>
          <a:ext cx="1286079" cy="12860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E60A45-61A0-4769-98D0-0655BF659340}">
      <dsp:nvSpPr>
        <dsp:cNvPr id="0" name=""/>
        <dsp:cNvSpPr/>
      </dsp:nvSpPr>
      <dsp:spPr>
        <a:xfrm>
          <a:off x="385856" y="470277"/>
          <a:ext cx="745926" cy="7459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330252-1FAB-48FE-B928-2A5631EE964F}">
      <dsp:nvSpPr>
        <dsp:cNvPr id="0" name=""/>
        <dsp:cNvSpPr/>
      </dsp:nvSpPr>
      <dsp:spPr>
        <a:xfrm>
          <a:off x="1677448" y="200201"/>
          <a:ext cx="3031474" cy="1286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5.5% annual growth is estimated and compunded till 2024.</a:t>
          </a:r>
        </a:p>
      </dsp:txBody>
      <dsp:txXfrm>
        <a:off x="1677448" y="200201"/>
        <a:ext cx="3031474" cy="1286079"/>
      </dsp:txXfrm>
    </dsp:sp>
    <dsp:sp modelId="{7C3FB461-241D-4554-B616-0A076E587FEB}">
      <dsp:nvSpPr>
        <dsp:cNvPr id="0" name=""/>
        <dsp:cNvSpPr/>
      </dsp:nvSpPr>
      <dsp:spPr>
        <a:xfrm>
          <a:off x="5237133" y="200201"/>
          <a:ext cx="1286079" cy="128607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D021E-5974-49F4-A13A-1E2F61A6298E}">
      <dsp:nvSpPr>
        <dsp:cNvPr id="0" name=""/>
        <dsp:cNvSpPr/>
      </dsp:nvSpPr>
      <dsp:spPr>
        <a:xfrm>
          <a:off x="5507210" y="470277"/>
          <a:ext cx="745926" cy="7459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65FBA-B1EB-462F-9E38-71C1E83EADAD}">
      <dsp:nvSpPr>
        <dsp:cNvPr id="0" name=""/>
        <dsp:cNvSpPr/>
      </dsp:nvSpPr>
      <dsp:spPr>
        <a:xfrm>
          <a:off x="6798802" y="200201"/>
          <a:ext cx="3031474" cy="1286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Calculations were done for 2015 and 2024 and the final data is corresponding to the 2024.</a:t>
          </a:r>
        </a:p>
      </dsp:txBody>
      <dsp:txXfrm>
        <a:off x="6798802" y="200201"/>
        <a:ext cx="3031474" cy="1286079"/>
      </dsp:txXfrm>
    </dsp:sp>
    <dsp:sp modelId="{77649BF2-A815-4DD1-9E8E-FD65E3CAAF59}">
      <dsp:nvSpPr>
        <dsp:cNvPr id="0" name=""/>
        <dsp:cNvSpPr/>
      </dsp:nvSpPr>
      <dsp:spPr>
        <a:xfrm>
          <a:off x="115779" y="2095119"/>
          <a:ext cx="1286079" cy="128607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FF89F5-7C67-4828-843D-4780E4F242BC}">
      <dsp:nvSpPr>
        <dsp:cNvPr id="0" name=""/>
        <dsp:cNvSpPr/>
      </dsp:nvSpPr>
      <dsp:spPr>
        <a:xfrm>
          <a:off x="385856" y="2365195"/>
          <a:ext cx="745926" cy="7459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3C7485-2B7F-4E44-8675-3ADC1A782013}">
      <dsp:nvSpPr>
        <dsp:cNvPr id="0" name=""/>
        <dsp:cNvSpPr/>
      </dsp:nvSpPr>
      <dsp:spPr>
        <a:xfrm>
          <a:off x="1677448" y="2095119"/>
          <a:ext cx="3031474" cy="1286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20% of the slow-moving products from current warehouse are shifted to direct to store system in new warehouse.</a:t>
          </a:r>
        </a:p>
      </dsp:txBody>
      <dsp:txXfrm>
        <a:off x="1677448" y="2095119"/>
        <a:ext cx="3031474" cy="1286079"/>
      </dsp:txXfrm>
    </dsp:sp>
    <dsp:sp modelId="{8FF00EF2-1BB3-405D-BA57-FC30A6BAF9BD}">
      <dsp:nvSpPr>
        <dsp:cNvPr id="0" name=""/>
        <dsp:cNvSpPr/>
      </dsp:nvSpPr>
      <dsp:spPr>
        <a:xfrm>
          <a:off x="5237133" y="2095119"/>
          <a:ext cx="1286079" cy="128607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D5F02D-119B-4E00-8061-986294E6B053}">
      <dsp:nvSpPr>
        <dsp:cNvPr id="0" name=""/>
        <dsp:cNvSpPr/>
      </dsp:nvSpPr>
      <dsp:spPr>
        <a:xfrm>
          <a:off x="5507210" y="2365195"/>
          <a:ext cx="745926" cy="7459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2F7135-EF31-4056-BE97-06BE9E0BEB9D}">
      <dsp:nvSpPr>
        <dsp:cNvPr id="0" name=""/>
        <dsp:cNvSpPr/>
      </dsp:nvSpPr>
      <dsp:spPr>
        <a:xfrm>
          <a:off x="6798802" y="2095119"/>
          <a:ext cx="3031474" cy="1286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9 new products from 2015 warehouse inventory is shifted to crossdocking in new warehouse.</a:t>
          </a:r>
        </a:p>
      </dsp:txBody>
      <dsp:txXfrm>
        <a:off x="6798802" y="2095119"/>
        <a:ext cx="3031474" cy="128607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70D3B8-C66C-474B-82E6-D44D22D61DA7}">
      <dsp:nvSpPr>
        <dsp:cNvPr id="0" name=""/>
        <dsp:cNvSpPr/>
      </dsp:nvSpPr>
      <dsp:spPr>
        <a:xfrm>
          <a:off x="1775305" y="435041"/>
          <a:ext cx="956366" cy="9563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C4271-07FC-46F4-9861-563B1442B917}">
      <dsp:nvSpPr>
        <dsp:cNvPr id="0" name=""/>
        <dsp:cNvSpPr/>
      </dsp:nvSpPr>
      <dsp:spPr>
        <a:xfrm>
          <a:off x="1190858" y="1727826"/>
          <a:ext cx="2125259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Record keeping for the inventory data needs to be improved</a:t>
          </a:r>
        </a:p>
      </dsp:txBody>
      <dsp:txXfrm>
        <a:off x="1190858" y="1727826"/>
        <a:ext cx="2125259" cy="810000"/>
      </dsp:txXfrm>
    </dsp:sp>
    <dsp:sp modelId="{0DE6C7A9-DC23-4603-B8CC-526B191779B3}">
      <dsp:nvSpPr>
        <dsp:cNvPr id="0" name=""/>
        <dsp:cNvSpPr/>
      </dsp:nvSpPr>
      <dsp:spPr>
        <a:xfrm>
          <a:off x="4272485" y="435041"/>
          <a:ext cx="956366" cy="9563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8ABF8C-AE99-47CF-BE7A-0EEC159083C3}">
      <dsp:nvSpPr>
        <dsp:cNvPr id="0" name=""/>
        <dsp:cNvSpPr/>
      </dsp:nvSpPr>
      <dsp:spPr>
        <a:xfrm>
          <a:off x="3688039" y="1727826"/>
          <a:ext cx="2125259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Demand analysis should be done for each warehouse such that depending upon the type of product, it can be shifted to either cross docking or direct to store.</a:t>
          </a:r>
        </a:p>
      </dsp:txBody>
      <dsp:txXfrm>
        <a:off x="3688039" y="1727826"/>
        <a:ext cx="2125259" cy="810000"/>
      </dsp:txXfrm>
    </dsp:sp>
    <dsp:sp modelId="{F173EC68-1E5E-47D4-BCB5-F77A29490B07}">
      <dsp:nvSpPr>
        <dsp:cNvPr id="0" name=""/>
        <dsp:cNvSpPr/>
      </dsp:nvSpPr>
      <dsp:spPr>
        <a:xfrm>
          <a:off x="1775305" y="3069141"/>
          <a:ext cx="956366" cy="9563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8AB09B-5E65-4900-AF6C-7D643B30FF06}">
      <dsp:nvSpPr>
        <dsp:cNvPr id="0" name=""/>
        <dsp:cNvSpPr/>
      </dsp:nvSpPr>
      <dsp:spPr>
        <a:xfrm>
          <a:off x="1190858" y="4361926"/>
          <a:ext cx="2125259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AGVs and ASRS systems can be introduced for material handling in near future.</a:t>
          </a:r>
        </a:p>
      </dsp:txBody>
      <dsp:txXfrm>
        <a:off x="1190858" y="4361926"/>
        <a:ext cx="2125259" cy="810000"/>
      </dsp:txXfrm>
    </dsp:sp>
    <dsp:sp modelId="{8854E2EF-8D87-46E6-BE47-D51A964C0B27}">
      <dsp:nvSpPr>
        <dsp:cNvPr id="0" name=""/>
        <dsp:cNvSpPr/>
      </dsp:nvSpPr>
      <dsp:spPr>
        <a:xfrm>
          <a:off x="4272485" y="3069141"/>
          <a:ext cx="956366" cy="9563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C1D99-EE58-45D3-AC0F-3819B294CE7C}">
      <dsp:nvSpPr>
        <dsp:cNvPr id="0" name=""/>
        <dsp:cNvSpPr/>
      </dsp:nvSpPr>
      <dsp:spPr>
        <a:xfrm>
          <a:off x="3688039" y="4361926"/>
          <a:ext cx="2125259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road regulations restricts the efficient warehouse building. So in future, FFN need to find locations with flexible regulations.</a:t>
          </a:r>
        </a:p>
      </dsp:txBody>
      <dsp:txXfrm>
        <a:off x="3688039" y="4361926"/>
        <a:ext cx="2125259" cy="81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D6C216-CD4C-4354-A111-B00A26A9FBE5}">
      <dsp:nvSpPr>
        <dsp:cNvPr id="0" name=""/>
        <dsp:cNvSpPr/>
      </dsp:nvSpPr>
      <dsp:spPr>
        <a:xfrm>
          <a:off x="0" y="1820"/>
          <a:ext cx="9946056" cy="9227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F786F-47A7-4B38-A91C-FDBF89BD2448}">
      <dsp:nvSpPr>
        <dsp:cNvPr id="0" name=""/>
        <dsp:cNvSpPr/>
      </dsp:nvSpPr>
      <dsp:spPr>
        <a:xfrm>
          <a:off x="279120" y="209431"/>
          <a:ext cx="507492" cy="5074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74D53-03AA-40A6-8942-B56686281704}">
      <dsp:nvSpPr>
        <dsp:cNvPr id="0" name=""/>
        <dsp:cNvSpPr/>
      </dsp:nvSpPr>
      <dsp:spPr>
        <a:xfrm>
          <a:off x="1065734" y="1820"/>
          <a:ext cx="8880321" cy="922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54" tIns="97654" rIns="97654" bIns="9765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FFN has now reached its capacity</a:t>
          </a:r>
          <a:endParaRPr lang="en-US" sz="2200" kern="1200"/>
        </a:p>
      </dsp:txBody>
      <dsp:txXfrm>
        <a:off x="1065734" y="1820"/>
        <a:ext cx="8880321" cy="922713"/>
      </dsp:txXfrm>
    </dsp:sp>
    <dsp:sp modelId="{CC6ED6AE-50D7-41A2-A616-511ADFFF7A97}">
      <dsp:nvSpPr>
        <dsp:cNvPr id="0" name=""/>
        <dsp:cNvSpPr/>
      </dsp:nvSpPr>
      <dsp:spPr>
        <a:xfrm>
          <a:off x="0" y="1155212"/>
          <a:ext cx="9946056" cy="9227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EB67FF-D606-40AC-A9F5-C7B2E2C47610}">
      <dsp:nvSpPr>
        <dsp:cNvPr id="0" name=""/>
        <dsp:cNvSpPr/>
      </dsp:nvSpPr>
      <dsp:spPr>
        <a:xfrm>
          <a:off x="279120" y="1362823"/>
          <a:ext cx="507492" cy="5074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A8117-B5C8-4D6D-99BE-44E2AEC620B8}">
      <dsp:nvSpPr>
        <dsp:cNvPr id="0" name=""/>
        <dsp:cNvSpPr/>
      </dsp:nvSpPr>
      <dsp:spPr>
        <a:xfrm>
          <a:off x="1065734" y="1155212"/>
          <a:ext cx="8880321" cy="922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54" tIns="97654" rIns="97654" bIns="9765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Operations are not running efficiently</a:t>
          </a:r>
          <a:endParaRPr lang="en-US" sz="2200" kern="1200"/>
        </a:p>
      </dsp:txBody>
      <dsp:txXfrm>
        <a:off x="1065734" y="1155212"/>
        <a:ext cx="8880321" cy="922713"/>
      </dsp:txXfrm>
    </dsp:sp>
    <dsp:sp modelId="{2EB684FF-8597-4DA4-810B-AD91F0E47B03}">
      <dsp:nvSpPr>
        <dsp:cNvPr id="0" name=""/>
        <dsp:cNvSpPr/>
      </dsp:nvSpPr>
      <dsp:spPr>
        <a:xfrm>
          <a:off x="0" y="2308604"/>
          <a:ext cx="9946056" cy="9227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496FA9-9702-4158-9A43-C6B7C8458C03}">
      <dsp:nvSpPr>
        <dsp:cNvPr id="0" name=""/>
        <dsp:cNvSpPr/>
      </dsp:nvSpPr>
      <dsp:spPr>
        <a:xfrm>
          <a:off x="279120" y="2516215"/>
          <a:ext cx="507492" cy="5074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12426-B0FB-4483-9F99-40B22C5A7F3B}">
      <dsp:nvSpPr>
        <dsp:cNvPr id="0" name=""/>
        <dsp:cNvSpPr/>
      </dsp:nvSpPr>
      <dsp:spPr>
        <a:xfrm>
          <a:off x="1065734" y="2308604"/>
          <a:ext cx="8880321" cy="922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54" tIns="97654" rIns="97654" bIns="9765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Little bandwidth to accommodate customers</a:t>
          </a:r>
          <a:endParaRPr lang="en-US" sz="2200" kern="1200"/>
        </a:p>
      </dsp:txBody>
      <dsp:txXfrm>
        <a:off x="1065734" y="2308604"/>
        <a:ext cx="8880321" cy="922713"/>
      </dsp:txXfrm>
    </dsp:sp>
    <dsp:sp modelId="{7B4BD1FD-7C8C-4A32-9191-8A0EA9292ACA}">
      <dsp:nvSpPr>
        <dsp:cNvPr id="0" name=""/>
        <dsp:cNvSpPr/>
      </dsp:nvSpPr>
      <dsp:spPr>
        <a:xfrm>
          <a:off x="0" y="3461996"/>
          <a:ext cx="9946056" cy="9227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32B51C-F6F0-4AAE-AEE0-A1A584E3AB59}">
      <dsp:nvSpPr>
        <dsp:cNvPr id="0" name=""/>
        <dsp:cNvSpPr/>
      </dsp:nvSpPr>
      <dsp:spPr>
        <a:xfrm>
          <a:off x="279120" y="3669607"/>
          <a:ext cx="507492" cy="5074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E95DE-8F9B-4829-9EA5-2C9D4DE142E0}">
      <dsp:nvSpPr>
        <dsp:cNvPr id="0" name=""/>
        <dsp:cNvSpPr/>
      </dsp:nvSpPr>
      <dsp:spPr>
        <a:xfrm>
          <a:off x="1065734" y="3461996"/>
          <a:ext cx="8880321" cy="922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54" tIns="97654" rIns="97654" bIns="9765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Direct-to-shipments gaining popularity but with low revenue margins</a:t>
          </a:r>
          <a:endParaRPr lang="en-US" sz="2200" kern="1200"/>
        </a:p>
      </dsp:txBody>
      <dsp:txXfrm>
        <a:off x="1065734" y="3461996"/>
        <a:ext cx="8880321" cy="9227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90F72-5471-DD42-9CE3-6F37BDA74B87}">
      <dsp:nvSpPr>
        <dsp:cNvPr id="0" name=""/>
        <dsp:cNvSpPr/>
      </dsp:nvSpPr>
      <dsp:spPr>
        <a:xfrm>
          <a:off x="1031504" y="723664"/>
          <a:ext cx="822790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0E1DB-3720-2045-A15B-D53248B697B7}">
      <dsp:nvSpPr>
        <dsp:cNvPr id="0" name=""/>
        <dsp:cNvSpPr/>
      </dsp:nvSpPr>
      <dsp:spPr>
        <a:xfrm>
          <a:off x="1903662" y="654586"/>
          <a:ext cx="94620" cy="177119"/>
        </a:xfrm>
        <a:prstGeom prst="chevron">
          <a:avLst>
            <a:gd name="adj" fmla="val 9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B700A-AC6F-0E47-AEFA-DA760C3E6A6D}">
      <dsp:nvSpPr>
        <dsp:cNvPr id="0" name=""/>
        <dsp:cNvSpPr/>
      </dsp:nvSpPr>
      <dsp:spPr>
        <a:xfrm>
          <a:off x="517500" y="312545"/>
          <a:ext cx="822310" cy="82231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1</a:t>
          </a:r>
        </a:p>
      </dsp:txBody>
      <dsp:txXfrm>
        <a:off x="637925" y="432970"/>
        <a:ext cx="581460" cy="581460"/>
      </dsp:txXfrm>
    </dsp:sp>
    <dsp:sp modelId="{12DC819D-BB19-CE49-AFEB-155922B01406}">
      <dsp:nvSpPr>
        <dsp:cNvPr id="0" name=""/>
        <dsp:cNvSpPr/>
      </dsp:nvSpPr>
      <dsp:spPr>
        <a:xfrm>
          <a:off x="3016" y="1299893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Design the layout of the new warehouse</a:t>
          </a:r>
          <a:endParaRPr lang="en-US" sz="3000" kern="1200">
            <a:latin typeface="Franklin Gothic Book" panose="020B0503020102020204"/>
          </a:endParaRPr>
        </a:p>
      </dsp:txBody>
      <dsp:txXfrm>
        <a:off x="3016" y="1670149"/>
        <a:ext cx="1851278" cy="1595344"/>
      </dsp:txXfrm>
    </dsp:sp>
    <dsp:sp modelId="{4A0B88BF-91DC-214E-A662-99F2E5E1AA6F}">
      <dsp:nvSpPr>
        <dsp:cNvPr id="0" name=""/>
        <dsp:cNvSpPr/>
      </dsp:nvSpPr>
      <dsp:spPr>
        <a:xfrm>
          <a:off x="2059992" y="725063"/>
          <a:ext cx="1851278" cy="7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72316-FFE1-2D41-82E9-8EB0F5EACF76}">
      <dsp:nvSpPr>
        <dsp:cNvPr id="0" name=""/>
        <dsp:cNvSpPr/>
      </dsp:nvSpPr>
      <dsp:spPr>
        <a:xfrm>
          <a:off x="3960639" y="655750"/>
          <a:ext cx="94620" cy="178327"/>
        </a:xfrm>
        <a:prstGeom prst="chevron">
          <a:avLst>
            <a:gd name="adj" fmla="val 9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ADF37-3E5B-2D42-9470-8264667346F7}">
      <dsp:nvSpPr>
        <dsp:cNvPr id="0" name=""/>
        <dsp:cNvSpPr/>
      </dsp:nvSpPr>
      <dsp:spPr>
        <a:xfrm>
          <a:off x="2574476" y="313944"/>
          <a:ext cx="822310" cy="82231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2</a:t>
          </a:r>
        </a:p>
      </dsp:txBody>
      <dsp:txXfrm>
        <a:off x="2694901" y="434369"/>
        <a:ext cx="581460" cy="581460"/>
      </dsp:txXfrm>
    </dsp:sp>
    <dsp:sp modelId="{EA4D4141-C1BF-E74E-8ECF-933FF6EE68D4}">
      <dsp:nvSpPr>
        <dsp:cNvPr id="0" name=""/>
        <dsp:cNvSpPr/>
      </dsp:nvSpPr>
      <dsp:spPr>
        <a:xfrm>
          <a:off x="2059992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Design the operational processes of the new warehouse</a:t>
          </a:r>
        </a:p>
      </dsp:txBody>
      <dsp:txXfrm>
        <a:off x="2059992" y="1673510"/>
        <a:ext cx="1851278" cy="1595344"/>
      </dsp:txXfrm>
    </dsp:sp>
    <dsp:sp modelId="{EBC17C66-42F5-8741-9366-67B899EB8470}">
      <dsp:nvSpPr>
        <dsp:cNvPr id="0" name=""/>
        <dsp:cNvSpPr/>
      </dsp:nvSpPr>
      <dsp:spPr>
        <a:xfrm>
          <a:off x="4116969" y="725063"/>
          <a:ext cx="925639" cy="7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9C126-5366-AA41-9BAD-31AD467B40A9}">
      <dsp:nvSpPr>
        <dsp:cNvPr id="0" name=""/>
        <dsp:cNvSpPr/>
      </dsp:nvSpPr>
      <dsp:spPr>
        <a:xfrm>
          <a:off x="4631453" y="313944"/>
          <a:ext cx="822310" cy="82231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3</a:t>
          </a:r>
        </a:p>
      </dsp:txBody>
      <dsp:txXfrm>
        <a:off x="4751878" y="434369"/>
        <a:ext cx="581460" cy="581460"/>
      </dsp:txXfrm>
    </dsp:sp>
    <dsp:sp modelId="{2CCAA94D-0D9E-CB40-97A3-00A05F4F0DC2}">
      <dsp:nvSpPr>
        <dsp:cNvPr id="0" name=""/>
        <dsp:cNvSpPr/>
      </dsp:nvSpPr>
      <dsp:spPr>
        <a:xfrm>
          <a:off x="4116969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Justify cost for the new warehouse</a:t>
          </a:r>
        </a:p>
      </dsp:txBody>
      <dsp:txXfrm>
        <a:off x="4116969" y="1673510"/>
        <a:ext cx="1851278" cy="15953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EF32D-3F60-4E3E-946D-A39D4EAFAD9E}">
      <dsp:nvSpPr>
        <dsp:cNvPr id="0" name=""/>
        <dsp:cNvSpPr/>
      </dsp:nvSpPr>
      <dsp:spPr>
        <a:xfrm>
          <a:off x="989179" y="325520"/>
          <a:ext cx="1102463" cy="11024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81140B-D402-4362-B1BB-3886BE71B20A}">
      <dsp:nvSpPr>
        <dsp:cNvPr id="0" name=""/>
        <dsp:cNvSpPr/>
      </dsp:nvSpPr>
      <dsp:spPr>
        <a:xfrm>
          <a:off x="315451" y="1762650"/>
          <a:ext cx="244991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/>
            <a:t>For the stack storage, we considered 5 pallet height storage</a:t>
          </a:r>
          <a:endParaRPr lang="en-US" sz="1600" kern="1200"/>
        </a:p>
      </dsp:txBody>
      <dsp:txXfrm>
        <a:off x="315451" y="1762650"/>
        <a:ext cx="2449917" cy="720000"/>
      </dsp:txXfrm>
    </dsp:sp>
    <dsp:sp modelId="{BB3F9E07-DF7A-4A78-BE36-66D086E05C3B}">
      <dsp:nvSpPr>
        <dsp:cNvPr id="0" name=""/>
        <dsp:cNvSpPr/>
      </dsp:nvSpPr>
      <dsp:spPr>
        <a:xfrm>
          <a:off x="3867832" y="325520"/>
          <a:ext cx="1102463" cy="11024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A4128-741A-405E-A1D9-DF33A52F6636}">
      <dsp:nvSpPr>
        <dsp:cNvPr id="0" name=""/>
        <dsp:cNvSpPr/>
      </dsp:nvSpPr>
      <dsp:spPr>
        <a:xfrm>
          <a:off x="3194105" y="1762650"/>
          <a:ext cx="244991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/>
            <a:t>Top 2% of the slow-moving product is decided to be stored in Bulk storage</a:t>
          </a:r>
          <a:endParaRPr lang="en-US" sz="1600" kern="1200"/>
        </a:p>
      </dsp:txBody>
      <dsp:txXfrm>
        <a:off x="3194105" y="1762650"/>
        <a:ext cx="2449917" cy="720000"/>
      </dsp:txXfrm>
    </dsp:sp>
    <dsp:sp modelId="{E11BD956-970C-46AE-8E39-D05501A45E75}">
      <dsp:nvSpPr>
        <dsp:cNvPr id="0" name=""/>
        <dsp:cNvSpPr/>
      </dsp:nvSpPr>
      <dsp:spPr>
        <a:xfrm>
          <a:off x="2428505" y="3095130"/>
          <a:ext cx="1102463" cy="11024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123421-CC7D-46D1-A106-33C1513ABF45}">
      <dsp:nvSpPr>
        <dsp:cNvPr id="0" name=""/>
        <dsp:cNvSpPr/>
      </dsp:nvSpPr>
      <dsp:spPr>
        <a:xfrm>
          <a:off x="1754778" y="4532260"/>
          <a:ext cx="244991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Ranked products by calculated average yearly demand</a:t>
          </a:r>
        </a:p>
      </dsp:txBody>
      <dsp:txXfrm>
        <a:off x="1754778" y="4532260"/>
        <a:ext cx="2449917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45E74-A106-404B-8651-A94AC90E0767}">
      <dsp:nvSpPr>
        <dsp:cNvPr id="0" name=""/>
        <dsp:cNvSpPr/>
      </dsp:nvSpPr>
      <dsp:spPr>
        <a:xfrm>
          <a:off x="0" y="0"/>
          <a:ext cx="7392924" cy="6446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Franklin Gothic Book" panose="020B0503020102020204"/>
            </a:rPr>
            <a:t>Ready-to-eat fresh products</a:t>
          </a:r>
        </a:p>
      </dsp:txBody>
      <dsp:txXfrm>
        <a:off x="18881" y="18881"/>
        <a:ext cx="6621870" cy="606890"/>
      </dsp:txXfrm>
    </dsp:sp>
    <dsp:sp modelId="{06381264-4D66-4E33-A482-9414CF0C8FD3}">
      <dsp:nvSpPr>
        <dsp:cNvPr id="0" name=""/>
        <dsp:cNvSpPr/>
      </dsp:nvSpPr>
      <dsp:spPr>
        <a:xfrm>
          <a:off x="552069" y="734187"/>
          <a:ext cx="7392924" cy="64465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Franklin Gothic Book"/>
            </a:rPr>
            <a:t>Unwashed fresh products</a:t>
          </a:r>
        </a:p>
      </dsp:txBody>
      <dsp:txXfrm>
        <a:off x="570950" y="753068"/>
        <a:ext cx="6384069" cy="606890"/>
      </dsp:txXfrm>
    </dsp:sp>
    <dsp:sp modelId="{7F65E605-152A-4019-B1A0-E2E2F56B07D6}">
      <dsp:nvSpPr>
        <dsp:cNvPr id="0" name=""/>
        <dsp:cNvSpPr/>
      </dsp:nvSpPr>
      <dsp:spPr>
        <a:xfrm>
          <a:off x="1104137" y="1468374"/>
          <a:ext cx="7392924" cy="64465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Raw eggs/fish</a:t>
          </a:r>
          <a:endParaRPr lang="en-US" sz="2900" kern="1200">
            <a:latin typeface="Franklin Gothic Book" panose="020B0503020102020204"/>
          </a:endParaRPr>
        </a:p>
      </dsp:txBody>
      <dsp:txXfrm>
        <a:off x="1123018" y="1487255"/>
        <a:ext cx="6384069" cy="606889"/>
      </dsp:txXfrm>
    </dsp:sp>
    <dsp:sp modelId="{BD60FB2E-880B-45B9-A59B-254216767278}">
      <dsp:nvSpPr>
        <dsp:cNvPr id="0" name=""/>
        <dsp:cNvSpPr/>
      </dsp:nvSpPr>
      <dsp:spPr>
        <a:xfrm>
          <a:off x="1656206" y="2202561"/>
          <a:ext cx="7392924" cy="64465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Raw beef/pork</a:t>
          </a:r>
          <a:endParaRPr lang="en-US" sz="2900" kern="1200">
            <a:latin typeface="Franklin Gothic Book" panose="020B0503020102020204"/>
          </a:endParaRPr>
        </a:p>
      </dsp:txBody>
      <dsp:txXfrm>
        <a:off x="1675087" y="2221442"/>
        <a:ext cx="6384069" cy="606890"/>
      </dsp:txXfrm>
    </dsp:sp>
    <dsp:sp modelId="{C261325C-F0DD-424A-8227-43A6DCB28430}">
      <dsp:nvSpPr>
        <dsp:cNvPr id="0" name=""/>
        <dsp:cNvSpPr/>
      </dsp:nvSpPr>
      <dsp:spPr>
        <a:xfrm>
          <a:off x="2208275" y="2936748"/>
          <a:ext cx="7392924" cy="64465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Raw poultry</a:t>
          </a:r>
          <a:endParaRPr lang="en-US" sz="2900" kern="1200">
            <a:latin typeface="Franklin Gothic Book" panose="020B0503020102020204"/>
          </a:endParaRPr>
        </a:p>
      </dsp:txBody>
      <dsp:txXfrm>
        <a:off x="2227156" y="2955629"/>
        <a:ext cx="6384069" cy="606889"/>
      </dsp:txXfrm>
    </dsp:sp>
    <dsp:sp modelId="{2171A6FA-7FD9-4FED-B347-C81E3EEF0E8E}">
      <dsp:nvSpPr>
        <dsp:cNvPr id="0" name=""/>
        <dsp:cNvSpPr/>
      </dsp:nvSpPr>
      <dsp:spPr>
        <a:xfrm>
          <a:off x="6973900" y="470954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068180" y="470954"/>
        <a:ext cx="230463" cy="315315"/>
      </dsp:txXfrm>
    </dsp:sp>
    <dsp:sp modelId="{68BCB485-37CA-4FFF-9CD5-36B4D1841D53}">
      <dsp:nvSpPr>
        <dsp:cNvPr id="0" name=""/>
        <dsp:cNvSpPr/>
      </dsp:nvSpPr>
      <dsp:spPr>
        <a:xfrm>
          <a:off x="7525969" y="1205141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620249" y="1205141"/>
        <a:ext cx="230463" cy="315315"/>
      </dsp:txXfrm>
    </dsp:sp>
    <dsp:sp modelId="{09EFE36C-2CF0-4CFD-8CF0-592048815E51}">
      <dsp:nvSpPr>
        <dsp:cNvPr id="0" name=""/>
        <dsp:cNvSpPr/>
      </dsp:nvSpPr>
      <dsp:spPr>
        <a:xfrm>
          <a:off x="8078038" y="192858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172318" y="1928583"/>
        <a:ext cx="230463" cy="315315"/>
      </dsp:txXfrm>
    </dsp:sp>
    <dsp:sp modelId="{B30886E1-C7B6-46C2-B397-38484AF4447A}">
      <dsp:nvSpPr>
        <dsp:cNvPr id="0" name=""/>
        <dsp:cNvSpPr/>
      </dsp:nvSpPr>
      <dsp:spPr>
        <a:xfrm>
          <a:off x="8630107" y="266993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724387" y="2669933"/>
        <a:ext cx="230463" cy="3153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39C1F1-3AD7-4C71-9E8A-C5BA1443CD21}">
      <dsp:nvSpPr>
        <dsp:cNvPr id="0" name=""/>
        <dsp:cNvSpPr/>
      </dsp:nvSpPr>
      <dsp:spPr>
        <a:xfrm>
          <a:off x="1488" y="1503814"/>
          <a:ext cx="542784" cy="54278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2DA36-449F-4305-9DF8-D9D813DAC346}">
      <dsp:nvSpPr>
        <dsp:cNvPr id="0" name=""/>
        <dsp:cNvSpPr/>
      </dsp:nvSpPr>
      <dsp:spPr>
        <a:xfrm>
          <a:off x="115473" y="1617799"/>
          <a:ext cx="314814" cy="3148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B16473-A6DC-44F1-BF56-CA549ECCC5B5}">
      <dsp:nvSpPr>
        <dsp:cNvPr id="0" name=""/>
        <dsp:cNvSpPr/>
      </dsp:nvSpPr>
      <dsp:spPr>
        <a:xfrm>
          <a:off x="660584" y="1503814"/>
          <a:ext cx="1279420" cy="542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cap="all">
              <a:latin typeface="Franklin Gothic Book"/>
            </a:rPr>
            <a:t>Processed via pick-to-voice and launched as soon as received</a:t>
          </a:r>
          <a:endParaRPr lang="en-US" sz="1100" kern="1200" cap="all">
            <a:solidFill>
              <a:srgbClr val="010000"/>
            </a:solidFill>
            <a:latin typeface="Franklin Gothic Book"/>
          </a:endParaRPr>
        </a:p>
      </dsp:txBody>
      <dsp:txXfrm>
        <a:off x="660584" y="1503814"/>
        <a:ext cx="1279420" cy="542784"/>
      </dsp:txXfrm>
    </dsp:sp>
    <dsp:sp modelId="{D1E95BC9-9B2C-486C-87FC-A20280A46AF0}">
      <dsp:nvSpPr>
        <dsp:cNvPr id="0" name=""/>
        <dsp:cNvSpPr/>
      </dsp:nvSpPr>
      <dsp:spPr>
        <a:xfrm>
          <a:off x="2162933" y="1503814"/>
          <a:ext cx="542784" cy="54278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774807-8995-4885-A63F-0FB7A5AEE8B4}">
      <dsp:nvSpPr>
        <dsp:cNvPr id="0" name=""/>
        <dsp:cNvSpPr/>
      </dsp:nvSpPr>
      <dsp:spPr>
        <a:xfrm>
          <a:off x="2276918" y="1617799"/>
          <a:ext cx="314814" cy="3148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A10A39-C18B-4F14-BC6F-6CA290A72333}">
      <dsp:nvSpPr>
        <dsp:cNvPr id="0" name=""/>
        <dsp:cNvSpPr/>
      </dsp:nvSpPr>
      <dsp:spPr>
        <a:xfrm>
          <a:off x="2822028" y="1503814"/>
          <a:ext cx="1279420" cy="542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cap="all">
              <a:solidFill>
                <a:srgbClr val="010000"/>
              </a:solidFill>
              <a:latin typeface="Franklin Gothic Book"/>
            </a:rPr>
            <a:t>Almost all orders picked by case</a:t>
          </a:r>
        </a:p>
      </dsp:txBody>
      <dsp:txXfrm>
        <a:off x="2822028" y="1503814"/>
        <a:ext cx="1279420" cy="542784"/>
      </dsp:txXfrm>
    </dsp:sp>
    <dsp:sp modelId="{426CE27E-92D5-4A80-83FA-C0C547466D46}">
      <dsp:nvSpPr>
        <dsp:cNvPr id="0" name=""/>
        <dsp:cNvSpPr/>
      </dsp:nvSpPr>
      <dsp:spPr>
        <a:xfrm>
          <a:off x="1488" y="2312631"/>
          <a:ext cx="542784" cy="54278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12CC2-6D0E-4F1C-B01A-933473AABDE0}">
      <dsp:nvSpPr>
        <dsp:cNvPr id="0" name=""/>
        <dsp:cNvSpPr/>
      </dsp:nvSpPr>
      <dsp:spPr>
        <a:xfrm>
          <a:off x="115473" y="2426616"/>
          <a:ext cx="314814" cy="3148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E1A12-3105-40E9-891F-5BD8D919D2E5}">
      <dsp:nvSpPr>
        <dsp:cNvPr id="0" name=""/>
        <dsp:cNvSpPr/>
      </dsp:nvSpPr>
      <dsp:spPr>
        <a:xfrm>
          <a:off x="660584" y="2312631"/>
          <a:ext cx="1279420" cy="542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cap="all">
              <a:solidFill>
                <a:srgbClr val="010000"/>
              </a:solidFill>
              <a:latin typeface="Franklin Gothic Book"/>
            </a:rPr>
            <a:t>Alcohol has large volumes of unit picks</a:t>
          </a:r>
        </a:p>
      </dsp:txBody>
      <dsp:txXfrm>
        <a:off x="660584" y="2312631"/>
        <a:ext cx="1279420" cy="5427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2D881-C4CF-42D9-8C24-85852D81EF83}">
      <dsp:nvSpPr>
        <dsp:cNvPr id="0" name=""/>
        <dsp:cNvSpPr/>
      </dsp:nvSpPr>
      <dsp:spPr>
        <a:xfrm>
          <a:off x="17344" y="1062493"/>
          <a:ext cx="1118523" cy="1118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DBDFF2-ED20-4014-BBBA-39CE4CB5312B}">
      <dsp:nvSpPr>
        <dsp:cNvPr id="0" name=""/>
        <dsp:cNvSpPr/>
      </dsp:nvSpPr>
      <dsp:spPr>
        <a:xfrm>
          <a:off x="17344" y="2278226"/>
          <a:ext cx="3195780" cy="614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From the old warehouse, 20% slow moving products transferred to direct to store. </a:t>
          </a:r>
        </a:p>
      </dsp:txBody>
      <dsp:txXfrm>
        <a:off x="17344" y="2278226"/>
        <a:ext cx="3195780" cy="614789"/>
      </dsp:txXfrm>
    </dsp:sp>
    <dsp:sp modelId="{9107A12E-2DD4-4F77-8544-9745BA8F695E}">
      <dsp:nvSpPr>
        <dsp:cNvPr id="0" name=""/>
        <dsp:cNvSpPr/>
      </dsp:nvSpPr>
      <dsp:spPr>
        <a:xfrm>
          <a:off x="17344" y="2938229"/>
          <a:ext cx="3195780" cy="384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Estimated to be 959 pallets for 2024.</a:t>
          </a:r>
        </a:p>
      </dsp:txBody>
      <dsp:txXfrm>
        <a:off x="17344" y="2938229"/>
        <a:ext cx="3195780" cy="384955"/>
      </dsp:txXfrm>
    </dsp:sp>
    <dsp:sp modelId="{5FA2B582-2320-4748-8AEA-29DACDD0C458}">
      <dsp:nvSpPr>
        <dsp:cNvPr id="0" name=""/>
        <dsp:cNvSpPr/>
      </dsp:nvSpPr>
      <dsp:spPr>
        <a:xfrm>
          <a:off x="3772386" y="1062493"/>
          <a:ext cx="1118523" cy="1118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32E7C6-8444-46C0-8B00-F50922C06C12}">
      <dsp:nvSpPr>
        <dsp:cNvPr id="0" name=""/>
        <dsp:cNvSpPr/>
      </dsp:nvSpPr>
      <dsp:spPr>
        <a:xfrm>
          <a:off x="3772386" y="2278226"/>
          <a:ext cx="3195780" cy="614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One side of the warehouse is 310 foot due to road laws.</a:t>
          </a:r>
        </a:p>
      </dsp:txBody>
      <dsp:txXfrm>
        <a:off x="3772386" y="2278226"/>
        <a:ext cx="3195780" cy="614789"/>
      </dsp:txXfrm>
    </dsp:sp>
    <dsp:sp modelId="{31732C9E-D3A6-4F86-8BC0-5EB3D9DD16D2}">
      <dsp:nvSpPr>
        <dsp:cNvPr id="0" name=""/>
        <dsp:cNvSpPr/>
      </dsp:nvSpPr>
      <dsp:spPr>
        <a:xfrm>
          <a:off x="3772386" y="2938229"/>
          <a:ext cx="3195780" cy="384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All the loading and unloading docks located on this side.</a:t>
          </a:r>
        </a:p>
      </dsp:txBody>
      <dsp:txXfrm>
        <a:off x="3772386" y="2938229"/>
        <a:ext cx="3195780" cy="384955"/>
      </dsp:txXfrm>
    </dsp:sp>
    <dsp:sp modelId="{CC65D956-71AF-4588-8EE0-29A4E7425226}">
      <dsp:nvSpPr>
        <dsp:cNvPr id="0" name=""/>
        <dsp:cNvSpPr/>
      </dsp:nvSpPr>
      <dsp:spPr>
        <a:xfrm>
          <a:off x="7527428" y="1062493"/>
          <a:ext cx="1118523" cy="11185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FB9029-5A80-4206-8F37-AA4255EFA01E}">
      <dsp:nvSpPr>
        <dsp:cNvPr id="0" name=""/>
        <dsp:cNvSpPr/>
      </dsp:nvSpPr>
      <dsp:spPr>
        <a:xfrm>
          <a:off x="7527428" y="2278226"/>
          <a:ext cx="3195780" cy="614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Given pallet size 48" X 40" X 6 feet high and weight capacity: </a:t>
          </a:r>
        </a:p>
      </dsp:txBody>
      <dsp:txXfrm>
        <a:off x="7527428" y="2278226"/>
        <a:ext cx="3195780" cy="614789"/>
      </dsp:txXfrm>
    </dsp:sp>
    <dsp:sp modelId="{E73C9A81-21FA-4AAF-B035-EEF0C1DB2FAB}">
      <dsp:nvSpPr>
        <dsp:cNvPr id="0" name=""/>
        <dsp:cNvSpPr/>
      </dsp:nvSpPr>
      <dsp:spPr>
        <a:xfrm>
          <a:off x="7527428" y="2938229"/>
          <a:ext cx="3195780" cy="384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1600 lbs for the rack storage  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2600 lbs for the floor storage.</a:t>
          </a:r>
        </a:p>
      </dsp:txBody>
      <dsp:txXfrm>
        <a:off x="7527428" y="2938229"/>
        <a:ext cx="3195780" cy="38495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83815-8B99-4890-9410-1ABF48D26853}">
      <dsp:nvSpPr>
        <dsp:cNvPr id="0" name=""/>
        <dsp:cNvSpPr/>
      </dsp:nvSpPr>
      <dsp:spPr>
        <a:xfrm>
          <a:off x="0" y="2315"/>
          <a:ext cx="6506304" cy="11733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AAEF81-72A9-492F-A56C-EE3DDD755F21}">
      <dsp:nvSpPr>
        <dsp:cNvPr id="0" name=""/>
        <dsp:cNvSpPr/>
      </dsp:nvSpPr>
      <dsp:spPr>
        <a:xfrm>
          <a:off x="354925" y="266309"/>
          <a:ext cx="645319" cy="6453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CB6FB-720D-4F80-9C10-B40006251F9F}">
      <dsp:nvSpPr>
        <dsp:cNvPr id="0" name=""/>
        <dsp:cNvSpPr/>
      </dsp:nvSpPr>
      <dsp:spPr>
        <a:xfrm>
          <a:off x="1355170" y="2315"/>
          <a:ext cx="2927836" cy="117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5" tIns="124175" rIns="124175" bIns="12417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Average inventory for the pallets to be stored:</a:t>
          </a:r>
        </a:p>
      </dsp:txBody>
      <dsp:txXfrm>
        <a:off x="1355170" y="2315"/>
        <a:ext cx="2927836" cy="1173307"/>
      </dsp:txXfrm>
    </dsp:sp>
    <dsp:sp modelId="{265834AA-D780-404E-8548-7F68B0DA0ADD}">
      <dsp:nvSpPr>
        <dsp:cNvPr id="0" name=""/>
        <dsp:cNvSpPr/>
      </dsp:nvSpPr>
      <dsp:spPr>
        <a:xfrm>
          <a:off x="4283006" y="2315"/>
          <a:ext cx="2223297" cy="117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5" tIns="124175" rIns="124175" bIns="124175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total order quantity (Q) / 2.</a:t>
          </a:r>
        </a:p>
      </dsp:txBody>
      <dsp:txXfrm>
        <a:off x="4283006" y="2315"/>
        <a:ext cx="2223297" cy="1173307"/>
      </dsp:txXfrm>
    </dsp:sp>
    <dsp:sp modelId="{9F3F6C76-1FE0-48F2-BE26-DAA28AC0D268}">
      <dsp:nvSpPr>
        <dsp:cNvPr id="0" name=""/>
        <dsp:cNvSpPr/>
      </dsp:nvSpPr>
      <dsp:spPr>
        <a:xfrm>
          <a:off x="0" y="1468949"/>
          <a:ext cx="6506304" cy="11733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5F1C12-D92E-4447-8F16-B106AE13CE83}">
      <dsp:nvSpPr>
        <dsp:cNvPr id="0" name=""/>
        <dsp:cNvSpPr/>
      </dsp:nvSpPr>
      <dsp:spPr>
        <a:xfrm>
          <a:off x="354925" y="1732943"/>
          <a:ext cx="645319" cy="6453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DAE290-8859-44C8-8006-35A555999171}">
      <dsp:nvSpPr>
        <dsp:cNvPr id="0" name=""/>
        <dsp:cNvSpPr/>
      </dsp:nvSpPr>
      <dsp:spPr>
        <a:xfrm>
          <a:off x="1355170" y="1468949"/>
          <a:ext cx="5151133" cy="117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5" tIns="124175" rIns="124175" bIns="12417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Pallets could be stacked up to 30 feet high (5 pallets high)</a:t>
          </a:r>
        </a:p>
      </dsp:txBody>
      <dsp:txXfrm>
        <a:off x="1355170" y="1468949"/>
        <a:ext cx="5151133" cy="1173307"/>
      </dsp:txXfrm>
    </dsp:sp>
    <dsp:sp modelId="{0A4B9F7D-6457-456F-9D35-B6D34F8D785C}">
      <dsp:nvSpPr>
        <dsp:cNvPr id="0" name=""/>
        <dsp:cNvSpPr/>
      </dsp:nvSpPr>
      <dsp:spPr>
        <a:xfrm>
          <a:off x="0" y="2935583"/>
          <a:ext cx="6506304" cy="11733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ED4BFD-8DF9-42ED-94C6-9FBA450025ED}">
      <dsp:nvSpPr>
        <dsp:cNvPr id="0" name=""/>
        <dsp:cNvSpPr/>
      </dsp:nvSpPr>
      <dsp:spPr>
        <a:xfrm>
          <a:off x="354925" y="3199577"/>
          <a:ext cx="645319" cy="6453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95275-0E7D-4048-87C9-FFFE7200CA46}">
      <dsp:nvSpPr>
        <dsp:cNvPr id="0" name=""/>
        <dsp:cNvSpPr/>
      </dsp:nvSpPr>
      <dsp:spPr>
        <a:xfrm>
          <a:off x="1355170" y="2935583"/>
          <a:ext cx="5151133" cy="117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5" tIns="124175" rIns="124175" bIns="12417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Design of the warehouse is considered to be for 2024 and every pallets and storage calculations are based on this year. (Increased by 5.5% annually)</a:t>
          </a:r>
        </a:p>
      </dsp:txBody>
      <dsp:txXfrm>
        <a:off x="1355170" y="2935583"/>
        <a:ext cx="5151133" cy="1173307"/>
      </dsp:txXfrm>
    </dsp:sp>
    <dsp:sp modelId="{7E9CD8A9-13BB-4973-8DCD-9F5104D66AC9}">
      <dsp:nvSpPr>
        <dsp:cNvPr id="0" name=""/>
        <dsp:cNvSpPr/>
      </dsp:nvSpPr>
      <dsp:spPr>
        <a:xfrm>
          <a:off x="0" y="4402217"/>
          <a:ext cx="6506304" cy="11733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94C738-D444-4403-BFDD-485C0412CA00}">
      <dsp:nvSpPr>
        <dsp:cNvPr id="0" name=""/>
        <dsp:cNvSpPr/>
      </dsp:nvSpPr>
      <dsp:spPr>
        <a:xfrm>
          <a:off x="354925" y="4666211"/>
          <a:ext cx="645319" cy="6453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5149AA-A810-4450-A564-55CB6F5EEC1B}">
      <dsp:nvSpPr>
        <dsp:cNvPr id="0" name=""/>
        <dsp:cNvSpPr/>
      </dsp:nvSpPr>
      <dsp:spPr>
        <a:xfrm>
          <a:off x="1355170" y="4402217"/>
          <a:ext cx="5151133" cy="117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5" tIns="124175" rIns="124175" bIns="12417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Possibility of future expansion up to 2034 </a:t>
          </a:r>
        </a:p>
      </dsp:txBody>
      <dsp:txXfrm>
        <a:off x="1355170" y="4402217"/>
        <a:ext cx="5151133" cy="117330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AFA7E6-FC77-4D91-987B-E6B65D18B208}">
      <dsp:nvSpPr>
        <dsp:cNvPr id="0" name=""/>
        <dsp:cNvSpPr/>
      </dsp:nvSpPr>
      <dsp:spPr>
        <a:xfrm>
          <a:off x="0" y="4198735"/>
          <a:ext cx="6506304" cy="13781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The total number of pallets required to be stored for 2015 was 106,750 for the whole warehouse and the estimated number of pallets required in 2024 is 165,724 excluding 20% of the products moved to direct to store</a:t>
          </a:r>
          <a:endParaRPr lang="en-US" sz="1700" kern="1200"/>
        </a:p>
      </dsp:txBody>
      <dsp:txXfrm>
        <a:off x="0" y="4198735"/>
        <a:ext cx="6506304" cy="1378118"/>
      </dsp:txXfrm>
    </dsp:sp>
    <dsp:sp modelId="{8920C95B-994A-40FA-B92C-45C8B3264F72}">
      <dsp:nvSpPr>
        <dsp:cNvPr id="0" name=""/>
        <dsp:cNvSpPr/>
      </dsp:nvSpPr>
      <dsp:spPr>
        <a:xfrm rot="10800000">
          <a:off x="0" y="2099860"/>
          <a:ext cx="6506304" cy="2119546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9 products transferred from warehouse inventory to cross-docking. </a:t>
          </a:r>
          <a:endParaRPr lang="en-US" sz="1700" kern="1200"/>
        </a:p>
      </dsp:txBody>
      <dsp:txXfrm rot="-10800000">
        <a:off x="0" y="2099860"/>
        <a:ext cx="6506304" cy="743960"/>
      </dsp:txXfrm>
    </dsp:sp>
    <dsp:sp modelId="{AC35F2FF-A193-46E7-B703-DF3CD327388C}">
      <dsp:nvSpPr>
        <dsp:cNvPr id="0" name=""/>
        <dsp:cNvSpPr/>
      </dsp:nvSpPr>
      <dsp:spPr>
        <a:xfrm>
          <a:off x="0" y="2843821"/>
          <a:ext cx="3253151" cy="63374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1" kern="1200" baseline="0"/>
            <a:t>8 were from perishable commodity</a:t>
          </a:r>
          <a:endParaRPr lang="en-US" sz="2200" kern="1200"/>
        </a:p>
      </dsp:txBody>
      <dsp:txXfrm>
        <a:off x="0" y="2843821"/>
        <a:ext cx="3253151" cy="633744"/>
      </dsp:txXfrm>
    </dsp:sp>
    <dsp:sp modelId="{07748D7C-4B7B-4315-9148-4E2B01EEF286}">
      <dsp:nvSpPr>
        <dsp:cNvPr id="0" name=""/>
        <dsp:cNvSpPr/>
      </dsp:nvSpPr>
      <dsp:spPr>
        <a:xfrm>
          <a:off x="3253152" y="2843821"/>
          <a:ext cx="3253151" cy="63374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1" kern="1200" baseline="0"/>
            <a:t>1 from dry stock commodity.</a:t>
          </a:r>
          <a:endParaRPr lang="en-US" sz="2200" kern="1200"/>
        </a:p>
      </dsp:txBody>
      <dsp:txXfrm>
        <a:off x="3253152" y="2843821"/>
        <a:ext cx="3253151" cy="633744"/>
      </dsp:txXfrm>
    </dsp:sp>
    <dsp:sp modelId="{866E4FAB-DDAB-48E1-8872-DAEEE87D281B}">
      <dsp:nvSpPr>
        <dsp:cNvPr id="0" name=""/>
        <dsp:cNvSpPr/>
      </dsp:nvSpPr>
      <dsp:spPr>
        <a:xfrm rot="10800000">
          <a:off x="0" y="985"/>
          <a:ext cx="6506304" cy="2119546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New warehouse has 3 class-based storage areas: Dry stock Goods, Perishable Goods and Alcohol and Miscellaneous (Misc) Goods.</a:t>
          </a:r>
          <a:endParaRPr lang="en-US" sz="1700" kern="1200"/>
        </a:p>
      </dsp:txBody>
      <dsp:txXfrm rot="10800000">
        <a:off x="0" y="985"/>
        <a:ext cx="6506304" cy="13772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hi.org/" TargetMode="External"/><Relationship Id="rId2" Type="http://schemas.openxmlformats.org/officeDocument/2006/relationships/hyperlink" Target="http://www.isye.gatech.edu/~spyros/courses/IE6202/Design+Control.pp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ymondhandling.com/dictionary/narrow-aisle-truck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3.jpe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4.jpeg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building, indoor, scene, warehouse&#10;&#10;Description generated with very high confidence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6" b="11988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48" name="Rectangle 42">
            <a:extLst>
              <a:ext uri="{FF2B5EF4-FFF2-40B4-BE49-F238E27FC236}">
                <a16:creationId xmlns:a16="http://schemas.microsoft.com/office/drawing/2014/main" id="{4D9C7339-A6EE-4D61-A33E-64D65F757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155560" y="1125415"/>
            <a:ext cx="9867482" cy="459321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6">
            <a:extLst>
              <a:ext uri="{FF2B5EF4-FFF2-40B4-BE49-F238E27FC236}">
                <a16:creationId xmlns:a16="http://schemas.microsoft.com/office/drawing/2014/main" id="{3A6586F7-A126-4F04-B9AA-AC0323374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1BA6D22B-C59B-4B49-B613-F1A0DF012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Fresh Food Now</a:t>
            </a:r>
            <a:br>
              <a:rPr lang="en-US">
                <a:solidFill>
                  <a:schemeClr val="bg2"/>
                </a:solidFill>
              </a:rPr>
            </a:br>
            <a:r>
              <a:rPr lang="en-US">
                <a:solidFill>
                  <a:schemeClr val="bg2"/>
                </a:solidFill>
              </a:rPr>
              <a:t>Facility Design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>
                <a:solidFill>
                  <a:schemeClr val="bg1">
                    <a:lumMod val="95000"/>
                  </a:schemeClr>
                </a:solidFill>
              </a:rPr>
              <a:t>IEM 5203 – Oklahoma State University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>
                <a:solidFill>
                  <a:schemeClr val="bg1">
                    <a:lumMod val="95000"/>
                  </a:schemeClr>
                </a:solidFill>
              </a:rPr>
              <a:t>Samantha Huckabay, Seng Hooi Lim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>
                <a:solidFill>
                  <a:schemeClr val="bg1">
                    <a:lumMod val="95000"/>
                  </a:schemeClr>
                </a:solidFill>
              </a:rPr>
              <a:t>Abhimanyu Sah, Devarshi Tharwala</a:t>
            </a: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06C4-567A-4703-9650-A8BB51040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ORDER FULFILMENT</a:t>
            </a:r>
          </a:p>
        </p:txBody>
      </p:sp>
      <p:pic>
        <p:nvPicPr>
          <p:cNvPr id="5" name="Picture 5" descr="A person in a library&#10;&#10;Description generated with high confidence">
            <a:extLst>
              <a:ext uri="{FF2B5EF4-FFF2-40B4-BE49-F238E27FC236}">
                <a16:creationId xmlns:a16="http://schemas.microsoft.com/office/drawing/2014/main" id="{0036798E-76DC-403E-8841-5AB0B0C8B41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7989" r="27989"/>
          <a:stretch/>
        </p:blipFill>
        <p:spPr>
          <a:xfrm>
            <a:off x="5532120" y="0"/>
            <a:ext cx="6659880" cy="6857999"/>
          </a:xfrm>
          <a:prstGeom prst="rect">
            <a:avLst/>
          </a:prstGeom>
        </p:spPr>
      </p:pic>
      <p:graphicFrame>
        <p:nvGraphicFramePr>
          <p:cNvPr id="626" name="Content Placeholder 2" descr="Icon SmartArt graphic">
            <a:extLst>
              <a:ext uri="{FF2B5EF4-FFF2-40B4-BE49-F238E27FC236}">
                <a16:creationId xmlns:a16="http://schemas.microsoft.com/office/drawing/2014/main" id="{3A277E82-6AC2-421D-BA2A-A287BF4959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1985637"/>
              </p:ext>
            </p:extLst>
          </p:nvPr>
        </p:nvGraphicFramePr>
        <p:xfrm>
          <a:off x="659302" y="1956537"/>
          <a:ext cx="4102938" cy="4359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9196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DDF527-F1FD-4772-BFD0-34B2B9C8A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/>
              <a:t>DESIGN CRITERIA AND OPERATIONAL CONSIDERATIONS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34DAD8-A9F6-48C4-B46F-7F25A07F5D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6587347"/>
              </p:ext>
            </p:extLst>
          </p:nvPr>
        </p:nvGraphicFramePr>
        <p:xfrm>
          <a:off x="802260" y="1909031"/>
          <a:ext cx="10740554" cy="438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1693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DDF527-F1FD-4772-BFD0-34B2B9C8A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r>
              <a:rPr lang="en-US" sz="3100"/>
              <a:t>DESIGN CRITERIA AND OPERATIONAL CONSIDERATIONS</a:t>
            </a:r>
            <a:endParaRPr lang="en-US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3D8F67C4-20B5-413B-99C5-1F5262A504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4676478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3661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751DAA-4E07-4116-9206-4B22F8A05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0532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ANALYSIS 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BD92BD4-9E4A-4702-B4E4-9B1B8C9AAE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0159806"/>
              </p:ext>
            </p:extLst>
          </p:nvPr>
        </p:nvGraphicFramePr>
        <p:xfrm>
          <a:off x="612149" y="578253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6085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89AB1-083F-4E56-847E-153051714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/>
              <a:t>PERISHABLE GOODS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54E1840-C0E1-4CF2-BE49-A2B8CD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8840496"/>
              </p:ext>
            </p:extLst>
          </p:nvPr>
        </p:nvGraphicFramePr>
        <p:xfrm>
          <a:off x="1122972" y="2296026"/>
          <a:ext cx="99460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4677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indoor, building, train&#10;&#10;Description generated with very high confidence">
            <a:extLst>
              <a:ext uri="{FF2B5EF4-FFF2-40B4-BE49-F238E27FC236}">
                <a16:creationId xmlns:a16="http://schemas.microsoft.com/office/drawing/2014/main" id="{E89859C7-1CBD-4276-8FF1-00CDC204811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6122" r="1" b="8859"/>
          <a:stretch/>
        </p:blipFill>
        <p:spPr>
          <a:xfrm>
            <a:off x="-1" y="29514"/>
            <a:ext cx="12188652" cy="6798982"/>
          </a:xfrm>
          <a:prstGeom prst="rect">
            <a:avLst/>
          </a:prstGeom>
        </p:spPr>
      </p:pic>
      <p:sp>
        <p:nvSpPr>
          <p:cNvPr id="1187" name="Title 1">
            <a:extLst>
              <a:ext uri="{FF2B5EF4-FFF2-40B4-BE49-F238E27FC236}">
                <a16:creationId xmlns:a16="http://schemas.microsoft.com/office/drawing/2014/main" id="{BAF17D18-4DFF-407A-B082-A8948E118209}"/>
              </a:ext>
            </a:extLst>
          </p:cNvPr>
          <p:cNvSpPr txBox="1">
            <a:spLocks/>
          </p:cNvSpPr>
          <p:nvPr/>
        </p:nvSpPr>
        <p:spPr>
          <a:xfrm>
            <a:off x="1408253" y="712808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b="1">
                <a:solidFill>
                  <a:schemeClr val="accent1"/>
                </a:solidFill>
              </a:rPr>
              <a:t>PERISHABLE GOODS ANALYSIS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0" name="Content Placeholder 2" descr="Linear process SmartArt graphic">
            <a:extLst>
              <a:ext uri="{FF2B5EF4-FFF2-40B4-BE49-F238E27FC236}">
                <a16:creationId xmlns:a16="http://schemas.microsoft.com/office/drawing/2014/main" id="{649122A4-B042-4B13-8A94-DDB95F97C9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9956" y="2489738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5" name="Title 1">
            <a:extLst>
              <a:ext uri="{FF2B5EF4-FFF2-40B4-BE49-F238E27FC236}">
                <a16:creationId xmlns:a16="http://schemas.microsoft.com/office/drawing/2014/main" id="{8A03084A-E4A2-417B-9437-17C7C56276FD}"/>
              </a:ext>
            </a:extLst>
          </p:cNvPr>
          <p:cNvSpPr>
            <a:spLocks noGrp="1"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b="1">
                <a:solidFill>
                  <a:schemeClr val="bg1"/>
                </a:solidFill>
              </a:rPr>
              <a:t>PERISHABLE GOODS ANALYSIS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975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89AB1-083F-4E56-847E-153051714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/>
              <a:t>DRY STOCK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7DD39E-47AE-418A-81C4-AF116C879A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8648102"/>
              </p:ext>
            </p:extLst>
          </p:nvPr>
        </p:nvGraphicFramePr>
        <p:xfrm>
          <a:off x="2897756" y="1398608"/>
          <a:ext cx="6377196" cy="5645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1990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89AB1-083F-4E56-847E-153051714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r>
              <a:rPr lang="en-US"/>
              <a:t>ALCOHOL AND MISC.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8AFA013-72ED-4E52-A5DC-70DDFE71D7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6555647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4077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42A384-1EC6-4C61-B5A3-F35980607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</p:spPr>
        <p:txBody>
          <a:bodyPr>
            <a:normAutofit/>
          </a:bodyPr>
          <a:lstStyle/>
          <a:p>
            <a:r>
              <a:rPr lang="en-US"/>
              <a:t>CHANGES TO LAYOUT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01FA8-B3CE-4868-BADB-DB872D232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958837" cy="35814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83540" indent="-383540"/>
            <a:r>
              <a:rPr lang="en-US"/>
              <a:t>Total area of new warehouse ~ 350,000 sq. ft</a:t>
            </a:r>
          </a:p>
          <a:p>
            <a:pPr marL="383540" indent="-383540">
              <a:buFont typeface="Franklin Gothic Book"/>
              <a:buChar char="■"/>
            </a:pPr>
            <a:r>
              <a:rPr lang="en-US"/>
              <a:t>Road regulations dicated location of loading docks</a:t>
            </a:r>
            <a:endParaRPr lang="en-US" dirty="0"/>
          </a:p>
          <a:p>
            <a:pPr marL="383540" indent="-383540"/>
            <a:r>
              <a:rPr lang="en-US"/>
              <a:t>32 docks for loading and unloading</a:t>
            </a:r>
          </a:p>
          <a:p>
            <a:pPr marL="383540" indent="-383540"/>
            <a:r>
              <a:rPr lang="en-US"/>
              <a:t>Staging area for Alcohol and Misc., Perishable and Drystock goods are 4,200, 7,000 and 9,800 sq. ft, respectively.</a:t>
            </a:r>
          </a:p>
          <a:p>
            <a:pPr marL="383540" indent="-383540"/>
            <a:r>
              <a:rPr lang="en-US"/>
              <a:t>Rack Storage area for Alcohol and Misc., Perishable and Drystock goods are 15,652, 36,236 and 88,245 square foot.</a:t>
            </a:r>
          </a:p>
          <a:p>
            <a:pPr marL="383540" indent="-38354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Marker">
            <a:extLst>
              <a:ext uri="{FF2B5EF4-FFF2-40B4-BE49-F238E27FC236}">
                <a16:creationId xmlns:a16="http://schemas.microsoft.com/office/drawing/2014/main" id="{B620C0BF-B1A0-43A7-8BD2-3A9B75BB9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2340" y="1778834"/>
            <a:ext cx="3299579" cy="32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47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2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B9FD9B-567C-4B2B-98DB-D32CBE97A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NEW OVERALL LAYOUT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4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6067C18E-BC84-4F83-A7C5-1D91C7B51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4009" y="1150341"/>
            <a:ext cx="8914878" cy="258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91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843FBEE9-5F5A-4EFB-898C-5D1770B31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71652"/>
            <a:ext cx="10905066" cy="14859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EXECUTIVE SUMMARY</a:t>
            </a:r>
          </a:p>
        </p:txBody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06000558"/>
              </p:ext>
            </p:extLst>
          </p:nvPr>
        </p:nvGraphicFramePr>
        <p:xfrm>
          <a:off x="700977" y="1937429"/>
          <a:ext cx="1090506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E729AE0-EB05-487F-9165-6DF95719C3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28" t="1829" r="802" b="1016"/>
          <a:stretch/>
        </p:blipFill>
        <p:spPr>
          <a:xfrm>
            <a:off x="-46953" y="192"/>
            <a:ext cx="12254027" cy="68731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876E85-B134-45EC-A783-2125E50E20F4}"/>
              </a:ext>
            </a:extLst>
          </p:cNvPr>
          <p:cNvSpPr txBox="1"/>
          <p:nvPr/>
        </p:nvSpPr>
        <p:spPr>
          <a:xfrm>
            <a:off x="396814" y="5098210"/>
            <a:ext cx="327516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chemeClr val="accent5"/>
                </a:solidFill>
              </a:rPr>
              <a:t>DOCK OPERATIONS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7C071-BBEB-400F-AE2D-44168CAFE560}"/>
              </a:ext>
            </a:extLst>
          </p:cNvPr>
          <p:cNvSpPr txBox="1"/>
          <p:nvPr/>
        </p:nvSpPr>
        <p:spPr>
          <a:xfrm>
            <a:off x="353682" y="5069456"/>
            <a:ext cx="327516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DOCK OPERATIONS</a:t>
            </a:r>
          </a:p>
        </p:txBody>
      </p:sp>
    </p:spTree>
    <p:extLst>
      <p:ext uri="{BB962C8B-B14F-4D97-AF65-F5344CB8AC3E}">
        <p14:creationId xmlns:p14="http://schemas.microsoft.com/office/powerpoint/2010/main" val="24454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5E579C3-DDF0-43BA-9390-2EF6AB030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2" t="10425" r="72" b="25205"/>
          <a:stretch/>
        </p:blipFill>
        <p:spPr>
          <a:xfrm>
            <a:off x="-109" y="-345"/>
            <a:ext cx="12203514" cy="6862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7FB088-BAD2-45E9-A6AD-BFC772951CAE}"/>
              </a:ext>
            </a:extLst>
          </p:cNvPr>
          <p:cNvSpPr txBox="1"/>
          <p:nvPr/>
        </p:nvSpPr>
        <p:spPr>
          <a:xfrm>
            <a:off x="396815" y="5241983"/>
            <a:ext cx="474165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chemeClr val="accent4"/>
                </a:solidFill>
              </a:rPr>
              <a:t>BULK STORAGE &amp; 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7C071-BBEB-400F-AE2D-44168CAFE560}"/>
              </a:ext>
            </a:extLst>
          </p:cNvPr>
          <p:cNvSpPr txBox="1"/>
          <p:nvPr/>
        </p:nvSpPr>
        <p:spPr>
          <a:xfrm>
            <a:off x="382438" y="5213229"/>
            <a:ext cx="474165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BULK STORAGE &amp; MANAGEMENT</a:t>
            </a:r>
          </a:p>
        </p:txBody>
      </p:sp>
    </p:spTree>
    <p:extLst>
      <p:ext uri="{BB962C8B-B14F-4D97-AF65-F5344CB8AC3E}">
        <p14:creationId xmlns:p14="http://schemas.microsoft.com/office/powerpoint/2010/main" val="2001243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0CAA28-09EE-47AC-B4E2-D5780A30C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/>
              <a:t>COST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47BD4-7E1C-4F55-A3EA-C7546264A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 vert="horz" lIns="91440" tIns="45720" rIns="91440" bIns="45720" rtlCol="0">
            <a:normAutofit/>
          </a:bodyPr>
          <a:lstStyle/>
          <a:p>
            <a:pPr marL="383540" indent="-383540"/>
            <a:r>
              <a:rPr lang="en-US" sz="1600"/>
              <a:t>W-14 consisted of 100 employee for almost 100% of space utilization. 20% of slow-moving goods have already been transferred to Direct to Store</a:t>
            </a:r>
          </a:p>
          <a:p>
            <a:pPr marL="383540" indent="-383540"/>
            <a:r>
              <a:rPr lang="en-US" sz="1600"/>
              <a:t>Based on the new design and consideration, we have assumed 70% of space utilization. Total employee=71 and their yearly cost for employees only.</a:t>
            </a:r>
          </a:p>
          <a:p>
            <a:pPr marL="0" indent="0">
              <a:buNone/>
            </a:pPr>
            <a:endParaRPr lang="en-US" sz="1600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FF120C4-BCA6-4E1F-844C-99046CF637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616566"/>
              </p:ext>
            </p:extLst>
          </p:nvPr>
        </p:nvGraphicFramePr>
        <p:xfrm>
          <a:off x="634275" y="1550367"/>
          <a:ext cx="6900384" cy="3757271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505236">
                  <a:extLst>
                    <a:ext uri="{9D8B030D-6E8A-4147-A177-3AD203B41FA5}">
                      <a16:colId xmlns:a16="http://schemas.microsoft.com/office/drawing/2014/main" val="1917501089"/>
                    </a:ext>
                  </a:extLst>
                </a:gridCol>
                <a:gridCol w="1214168">
                  <a:extLst>
                    <a:ext uri="{9D8B030D-6E8A-4147-A177-3AD203B41FA5}">
                      <a16:colId xmlns:a16="http://schemas.microsoft.com/office/drawing/2014/main" val="512946702"/>
                    </a:ext>
                  </a:extLst>
                </a:gridCol>
                <a:gridCol w="1214168">
                  <a:extLst>
                    <a:ext uri="{9D8B030D-6E8A-4147-A177-3AD203B41FA5}">
                      <a16:colId xmlns:a16="http://schemas.microsoft.com/office/drawing/2014/main" val="1732951447"/>
                    </a:ext>
                  </a:extLst>
                </a:gridCol>
                <a:gridCol w="787962">
                  <a:extLst>
                    <a:ext uri="{9D8B030D-6E8A-4147-A177-3AD203B41FA5}">
                      <a16:colId xmlns:a16="http://schemas.microsoft.com/office/drawing/2014/main" val="2491295186"/>
                    </a:ext>
                  </a:extLst>
                </a:gridCol>
                <a:gridCol w="1089425">
                  <a:extLst>
                    <a:ext uri="{9D8B030D-6E8A-4147-A177-3AD203B41FA5}">
                      <a16:colId xmlns:a16="http://schemas.microsoft.com/office/drawing/2014/main" val="2069309368"/>
                    </a:ext>
                  </a:extLst>
                </a:gridCol>
                <a:gridCol w="1089425">
                  <a:extLst>
                    <a:ext uri="{9D8B030D-6E8A-4147-A177-3AD203B41FA5}">
                      <a16:colId xmlns:a16="http://schemas.microsoft.com/office/drawing/2014/main" val="2201234525"/>
                    </a:ext>
                  </a:extLst>
                </a:gridCol>
              </a:tblGrid>
              <a:tr h="1002936">
                <a:tc>
                  <a:txBody>
                    <a:bodyPr/>
                    <a:lstStyle/>
                    <a:p>
                      <a:r>
                        <a:rPr lang="en-US" sz="1500"/>
                        <a:t>Department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Current Warehouse (</a:t>
                      </a:r>
                      <a:r>
                        <a:rPr lang="en-US" sz="1500" err="1"/>
                        <a:t>No.of</a:t>
                      </a:r>
                      <a:r>
                        <a:rPr lang="en-US" sz="1500"/>
                        <a:t> Employee)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New Warehouse</a:t>
                      </a:r>
                    </a:p>
                    <a:p>
                      <a:pPr lvl="0">
                        <a:buNone/>
                      </a:pPr>
                      <a:r>
                        <a:rPr lang="en-US" sz="1500"/>
                        <a:t>(No. Of Employee)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Yearly Hours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Hourly Cost($/</a:t>
                      </a:r>
                      <a:r>
                        <a:rPr lang="en-US" sz="1500" err="1"/>
                        <a:t>hr</a:t>
                      </a:r>
                      <a:r>
                        <a:rPr lang="en-US" sz="1500"/>
                        <a:t>)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Total ($)</a:t>
                      </a:r>
                    </a:p>
                  </a:txBody>
                  <a:tcPr marL="74846" marR="74846" marT="37423" marB="37423"/>
                </a:tc>
                <a:extLst>
                  <a:ext uri="{0D108BD9-81ED-4DB2-BD59-A6C34878D82A}">
                    <a16:rowId xmlns:a16="http://schemas.microsoft.com/office/drawing/2014/main" val="3166049023"/>
                  </a:ext>
                </a:extLst>
              </a:tr>
              <a:tr h="329323">
                <a:tc>
                  <a:txBody>
                    <a:bodyPr/>
                    <a:lstStyle/>
                    <a:p>
                      <a:r>
                        <a:rPr lang="en-US" sz="1500" err="1"/>
                        <a:t>Recieving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17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12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3285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31.5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1,231,875</a:t>
                      </a:r>
                    </a:p>
                  </a:txBody>
                  <a:tcPr marL="74846" marR="74846" marT="37423" marB="37423"/>
                </a:tc>
                <a:extLst>
                  <a:ext uri="{0D108BD9-81ED-4DB2-BD59-A6C34878D82A}">
                    <a16:rowId xmlns:a16="http://schemas.microsoft.com/office/drawing/2014/main" val="1256019155"/>
                  </a:ext>
                </a:extLst>
              </a:tr>
              <a:tr h="553860">
                <a:tc>
                  <a:txBody>
                    <a:bodyPr/>
                    <a:lstStyle/>
                    <a:p>
                      <a:pPr algn="l"/>
                      <a:r>
                        <a:rPr lang="en-US" sz="1500" err="1"/>
                        <a:t>Putaway</a:t>
                      </a:r>
                      <a:r>
                        <a:rPr lang="en-US" sz="1500"/>
                        <a:t>/ Replenishment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12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8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3285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31.5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821,250</a:t>
                      </a:r>
                    </a:p>
                  </a:txBody>
                  <a:tcPr marL="74846" marR="74846" marT="37423" marB="37423"/>
                </a:tc>
                <a:extLst>
                  <a:ext uri="{0D108BD9-81ED-4DB2-BD59-A6C34878D82A}">
                    <a16:rowId xmlns:a16="http://schemas.microsoft.com/office/drawing/2014/main" val="1528999251"/>
                  </a:ext>
                </a:extLst>
              </a:tr>
              <a:tr h="329323">
                <a:tc>
                  <a:txBody>
                    <a:bodyPr/>
                    <a:lstStyle/>
                    <a:p>
                      <a:r>
                        <a:rPr lang="en-US" sz="1500"/>
                        <a:t>Order Selectors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50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35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3285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29.5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3,391,763</a:t>
                      </a:r>
                    </a:p>
                  </a:txBody>
                  <a:tcPr marL="74846" marR="74846" marT="37423" marB="37423"/>
                </a:tc>
                <a:extLst>
                  <a:ext uri="{0D108BD9-81ED-4DB2-BD59-A6C34878D82A}">
                    <a16:rowId xmlns:a16="http://schemas.microsoft.com/office/drawing/2014/main" val="2266612031"/>
                  </a:ext>
                </a:extLst>
              </a:tr>
              <a:tr h="553860">
                <a:tc>
                  <a:txBody>
                    <a:bodyPr/>
                    <a:lstStyle/>
                    <a:p>
                      <a:r>
                        <a:rPr lang="en-US" sz="1500"/>
                        <a:t>Inventory Management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5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4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3285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31.25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410,625</a:t>
                      </a:r>
                    </a:p>
                  </a:txBody>
                  <a:tcPr marL="74846" marR="74846" marT="37423" marB="37423"/>
                </a:tc>
                <a:extLst>
                  <a:ext uri="{0D108BD9-81ED-4DB2-BD59-A6C34878D82A}">
                    <a16:rowId xmlns:a16="http://schemas.microsoft.com/office/drawing/2014/main" val="2008383828"/>
                  </a:ext>
                </a:extLst>
              </a:tr>
              <a:tr h="329323">
                <a:tc>
                  <a:txBody>
                    <a:bodyPr/>
                    <a:lstStyle/>
                    <a:p>
                      <a:r>
                        <a:rPr lang="en-US" sz="1500"/>
                        <a:t>Administration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7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5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3285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31.25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513,281</a:t>
                      </a:r>
                    </a:p>
                  </a:txBody>
                  <a:tcPr marL="74846" marR="74846" marT="37423" marB="37423"/>
                </a:tc>
                <a:extLst>
                  <a:ext uri="{0D108BD9-81ED-4DB2-BD59-A6C34878D82A}">
                    <a16:rowId xmlns:a16="http://schemas.microsoft.com/office/drawing/2014/main" val="118444577"/>
                  </a:ext>
                </a:extLst>
              </a:tr>
              <a:tr h="3293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/>
                        <a:t>Maintenance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/>
                        <a:t>9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/>
                        <a:t>7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/>
                        <a:t>2555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/>
                        <a:t>27.5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/>
                        <a:t>496,309</a:t>
                      </a:r>
                    </a:p>
                  </a:txBody>
                  <a:tcPr marL="74846" marR="74846" marT="37423" marB="37423"/>
                </a:tc>
                <a:extLst>
                  <a:ext uri="{0D108BD9-81ED-4DB2-BD59-A6C34878D82A}">
                    <a16:rowId xmlns:a16="http://schemas.microsoft.com/office/drawing/2014/main" val="472811763"/>
                  </a:ext>
                </a:extLst>
              </a:tr>
              <a:tr h="3293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/>
                        <a:t>Total (Yearly)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/>
                        <a:t>100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/>
                        <a:t>71</a:t>
                      </a:r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500"/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500"/>
                    </a:p>
                  </a:txBody>
                  <a:tcPr marL="74846" marR="74846" marT="37423" marB="374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/>
                        <a:t>6,865,103</a:t>
                      </a:r>
                    </a:p>
                  </a:txBody>
                  <a:tcPr marL="74846" marR="74846" marT="37423" marB="37423"/>
                </a:tc>
                <a:extLst>
                  <a:ext uri="{0D108BD9-81ED-4DB2-BD59-A6C34878D82A}">
                    <a16:rowId xmlns:a16="http://schemas.microsoft.com/office/drawing/2014/main" val="1283321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755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4F06-EEE0-47C9-9D03-B6D546122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/>
              <a:t>EMPLOYEE ADDITION &amp; </a:t>
            </a:r>
            <a:br>
              <a:rPr lang="en-US"/>
            </a:br>
            <a:r>
              <a:rPr lang="en-US"/>
              <a:t>MATERIAL HANDLING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102D696-C145-4869-9810-B4486FE258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2467520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4518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0C2C3-1163-4556-8824-0783302E7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/>
              <a:t>BASELINE VS. 2024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3E9451C-B98E-4215-A6A5-252EF2CEA9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6718262"/>
              </p:ext>
            </p:extLst>
          </p:nvPr>
        </p:nvGraphicFramePr>
        <p:xfrm>
          <a:off x="1122972" y="2286000"/>
          <a:ext cx="99460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1737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4A6DC-E83A-4895-A177-305BB9CC2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b="1"/>
              <a:t>ADDITIONAL RECOMMENDATIONS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1A9FA9-DD91-4C35-901F-DC828C62E8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8758151"/>
              </p:ext>
            </p:extLst>
          </p:nvPr>
        </p:nvGraphicFramePr>
        <p:xfrm>
          <a:off x="2241858" y="1475773"/>
          <a:ext cx="7004158" cy="5606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8302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8208" y="10"/>
            <a:ext cx="12191980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Samantha Huckabay, Seng Hooi Lim,</a:t>
            </a:r>
          </a:p>
          <a:p>
            <a:r>
              <a:rPr lang="en-US">
                <a:solidFill>
                  <a:schemeClr val="bg2"/>
                </a:solidFill>
              </a:rPr>
              <a:t>Abhimanyu </a:t>
            </a:r>
            <a:r>
              <a:rPr lang="en-US" err="1">
                <a:solidFill>
                  <a:schemeClr val="bg2"/>
                </a:solidFill>
              </a:rPr>
              <a:t>Sah</a:t>
            </a:r>
            <a:r>
              <a:rPr lang="en-US">
                <a:solidFill>
                  <a:schemeClr val="bg2"/>
                </a:solidFill>
              </a:rPr>
              <a:t>, </a:t>
            </a:r>
            <a:r>
              <a:rPr lang="en-US" err="1">
                <a:solidFill>
                  <a:schemeClr val="bg2"/>
                </a:solidFill>
              </a:rPr>
              <a:t>Devarshi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Tharwala</a:t>
            </a:r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72E85-60A0-46C5-B903-DA5BB1EFC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67DCF-577A-4606-9A39-0558C68AF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>
                <a:hlinkClick r:id="rId2"/>
              </a:rPr>
              <a:t>http://www.isye.gatech.edu/~spyros/courses/IE6202/Design+Control.ppt</a:t>
            </a:r>
            <a:endParaRPr lang="en-US"/>
          </a:p>
          <a:p>
            <a:pPr marL="383540" indent="-383540"/>
            <a:r>
              <a:rPr lang="en-US">
                <a:hlinkClick r:id="rId3"/>
              </a:rPr>
              <a:t>http://www.mhi.org/</a:t>
            </a:r>
          </a:p>
          <a:p>
            <a:pPr marL="383540" indent="-383540"/>
            <a:r>
              <a:rPr lang="en-US"/>
              <a:t>Google Images</a:t>
            </a:r>
          </a:p>
          <a:p>
            <a:pPr marL="383540" indent="-383540"/>
            <a:r>
              <a:rPr lang="en-US">
                <a:hlinkClick r:id="rId4"/>
              </a:rPr>
              <a:t>https://raymondhandling.com/dictionary/narrow-aisle-truck/</a:t>
            </a:r>
          </a:p>
          <a:p>
            <a:pPr marL="383540" indent="-383540"/>
            <a:r>
              <a:rPr lang="en-US">
                <a:hlinkClick r:id="rId4"/>
              </a:rPr>
              <a:t>https://raymondhandling.com/dictionary/narrow-aisle-truck/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69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66CCC-DFE3-48B9-9996-1399DCFB2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/>
              <a:t>PROBLEM 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DAE939-7F5C-4F27-9E35-689DF549C6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0872526"/>
              </p:ext>
            </p:extLst>
          </p:nvPr>
        </p:nvGraphicFramePr>
        <p:xfrm>
          <a:off x="1122972" y="1768416"/>
          <a:ext cx="9946056" cy="4386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6650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eiling, indoor, floor, scene&#10;&#10;Description generated with very high confidence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01" t="1832" r="7297" b="6325"/>
          <a:stretch/>
        </p:blipFill>
        <p:spPr>
          <a:xfrm>
            <a:off x="4592491" y="0"/>
            <a:ext cx="7593864" cy="686616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65" y="642668"/>
            <a:ext cx="6176776" cy="1485900"/>
          </a:xfrm>
        </p:spPr>
        <p:txBody>
          <a:bodyPr>
            <a:normAutofit/>
          </a:bodyPr>
          <a:lstStyle/>
          <a:p>
            <a:r>
              <a:rPr lang="en-US"/>
              <a:t>Statement of Scope</a:t>
            </a:r>
          </a:p>
        </p:txBody>
      </p:sp>
      <p:pic>
        <p:nvPicPr>
          <p:cNvPr id="8" name="Picture 7" descr="A large white building&#10;&#10;Description generated with very high confidence">
            <a:extLst>
              <a:ext uri="{FF2B5EF4-FFF2-40B4-BE49-F238E27FC236}">
                <a16:creationId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48" t="9100" r="25933" b="5307"/>
          <a:stretch/>
        </p:blipFill>
        <p:spPr>
          <a:xfrm>
            <a:off x="-2594" y="2811"/>
            <a:ext cx="4386493" cy="3323381"/>
          </a:xfrm>
          <a:prstGeom prst="rect">
            <a:avLst/>
          </a:prstGeom>
        </p:spPr>
      </p:pic>
      <p:pic>
        <p:nvPicPr>
          <p:cNvPr id="4" name="Picture 3" descr="A picture containing building, indoor, scene, table&#10;&#10;Description generated with very high confidence">
            <a:extLst>
              <a:ext uri="{FF2B5EF4-FFF2-40B4-BE49-F238E27FC236}">
                <a16:creationId xmlns:a16="http://schemas.microsoft.com/office/drawing/2014/main" id="{2A8AB22A-14EA-F842-BE52-8E0EC555C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57" t="285" r="22097" b="8887"/>
          <a:stretch/>
        </p:blipFill>
        <p:spPr>
          <a:xfrm>
            <a:off x="-1344" y="3427037"/>
            <a:ext cx="4390069" cy="34422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 descr="Linear process SmartArt graphic">
            <a:extLst>
              <a:ext uri="{FF2B5EF4-FFF2-40B4-BE49-F238E27FC236}">
                <a16:creationId xmlns:a16="http://schemas.microsoft.com/office/drawing/2014/main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0358060"/>
              </p:ext>
            </p:extLst>
          </p:nvPr>
        </p:nvGraphicFramePr>
        <p:xfrm>
          <a:off x="5316298" y="1739661"/>
          <a:ext cx="6176962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3">
            <a:extLst>
              <a:ext uri="{FF2B5EF4-FFF2-40B4-BE49-F238E27FC236}">
                <a16:creationId xmlns:a16="http://schemas.microsoft.com/office/drawing/2014/main" id="{62DAC179-C790-4427-B1A0-AF7E55B8E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A3C54E-76F0-44E1-BCDF-3BFD9CE88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anchor="ctr">
            <a:normAutofit/>
          </a:bodyPr>
          <a:lstStyle/>
          <a:p>
            <a:r>
              <a:rPr lang="en-US" sz="3700"/>
              <a:t>MAJOR ASSUMPTIONS</a:t>
            </a:r>
          </a:p>
        </p:txBody>
      </p:sp>
      <p:sp useBgFill="1">
        <p:nvSpPr>
          <p:cNvPr id="29" name="Rectangle 25">
            <a:extLst>
              <a:ext uri="{FF2B5EF4-FFF2-40B4-BE49-F238E27FC236}">
                <a16:creationId xmlns:a16="http://schemas.microsoft.com/office/drawing/2014/main" id="{EA392D87-3787-45D6-976E-B85674C0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8366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DEFE8E04-DEE3-49FD-89A2-285FAD1C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34BE9346-5142-4428-B30D-1160C317B1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6741082"/>
              </p:ext>
            </p:extLst>
          </p:nvPr>
        </p:nvGraphicFramePr>
        <p:xfrm>
          <a:off x="784225" y="639763"/>
          <a:ext cx="5959475" cy="5577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1102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1A2789-8CA2-4A54-8310-FDA5049F5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2377926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Current processes</a:t>
            </a:r>
          </a:p>
        </p:txBody>
      </p:sp>
    </p:spTree>
    <p:extLst>
      <p:ext uri="{BB962C8B-B14F-4D97-AF65-F5344CB8AC3E}">
        <p14:creationId xmlns:p14="http://schemas.microsoft.com/office/powerpoint/2010/main" val="25902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3C54E-76F0-44E1-BCDF-3BFD9CE88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1347158"/>
            <a:ext cx="3656419" cy="1485900"/>
          </a:xfrm>
        </p:spPr>
        <p:txBody>
          <a:bodyPr>
            <a:normAutofit fontScale="90000"/>
          </a:bodyPr>
          <a:lstStyle/>
          <a:p>
            <a:r>
              <a:rPr lang="en-US"/>
              <a:t>OPERATIONS &amp; TEMPERATURE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4D901-E79D-4272-B1AA-0D4DB6531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947358"/>
            <a:ext cx="3656419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sz="2800"/>
              <a:t>Consists of approximately 100 employees</a:t>
            </a:r>
          </a:p>
          <a:p>
            <a:pPr marL="383540" indent="-383540"/>
            <a:r>
              <a:rPr lang="en-US" sz="2800"/>
              <a:t>Operates 24 hours a day and 7 days a week</a:t>
            </a:r>
          </a:p>
          <a:p>
            <a:pPr marL="383540" indent="-383540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D1142F8-F8FE-4E9F-B84F-5C80BEFD43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654426"/>
              </p:ext>
            </p:extLst>
          </p:nvPr>
        </p:nvGraphicFramePr>
        <p:xfrm>
          <a:off x="1192802" y="1302875"/>
          <a:ext cx="6207337" cy="4191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231727">
                  <a:extLst>
                    <a:ext uri="{9D8B030D-6E8A-4147-A177-3AD203B41FA5}">
                      <a16:colId xmlns:a16="http://schemas.microsoft.com/office/drawing/2014/main" val="3007185278"/>
                    </a:ext>
                  </a:extLst>
                </a:gridCol>
                <a:gridCol w="2975610">
                  <a:extLst>
                    <a:ext uri="{9D8B030D-6E8A-4147-A177-3AD203B41FA5}">
                      <a16:colId xmlns:a16="http://schemas.microsoft.com/office/drawing/2014/main" val="1851725869"/>
                    </a:ext>
                  </a:extLst>
                </a:gridCol>
              </a:tblGrid>
              <a:tr h="1240536">
                <a:tc>
                  <a:txBody>
                    <a:bodyPr/>
                    <a:lstStyle/>
                    <a:p>
                      <a:r>
                        <a:rPr lang="en-US" sz="3300"/>
                        <a:t>Commodity</a:t>
                      </a:r>
                      <a:endParaRPr lang="en-US" sz="3300" err="1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Temperature Constraints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815166510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/>
                        <a:t>Dry Stock</a:t>
                      </a:r>
                      <a:endParaRPr lang="en-US" sz="3300" err="1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300"/>
                        <a:t>None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65085309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/>
                        <a:t>Perishable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35 – 42°F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686313416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/>
                        <a:t>Alcohol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60 - 70</a:t>
                      </a:r>
                      <a:r>
                        <a:rPr lang="en-US" sz="3300" u="none" strike="noStrike" noProof="0"/>
                        <a:t>°F</a:t>
                      </a:r>
                      <a:endParaRPr lang="en-US" sz="330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335375182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/>
                        <a:t>Miscellaneous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&lt; 80°F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77388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841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 descr="A picture containing ground, road, outdoor&#10;&#10;Description generated with high confidence">
            <a:extLst>
              <a:ext uri="{FF2B5EF4-FFF2-40B4-BE49-F238E27FC236}">
                <a16:creationId xmlns:a16="http://schemas.microsoft.com/office/drawing/2014/main" id="{A3769600-F8D0-4ADC-9069-8C723A2A857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6639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BA2BA5-DF4D-437C-9273-F945CF85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7948" y="1838152"/>
            <a:ext cx="5607908" cy="37244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754EA86-2D7A-4D51-B5F6-DA6349D5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087261" y="1405049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C149F-4624-4A78-96DB-2DABA6572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59" y="2185352"/>
            <a:ext cx="4891887" cy="1025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3600"/>
              <a:t>INBOUND PROCESSES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E038D-3F59-440C-8C0B-240147327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85959" y="3211287"/>
            <a:ext cx="4891887" cy="20682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>
              <a:lnSpc>
                <a:spcPct val="94000"/>
              </a:lnSpc>
              <a:spcAft>
                <a:spcPts val="200"/>
              </a:spcAft>
              <a:buFont typeface="Arial" panose="020B0503020102020204" pitchFamily="34" charset="0"/>
              <a:buChar char="•"/>
            </a:pPr>
            <a:r>
              <a:rPr lang="en-US" sz="1800"/>
              <a:t>Single-SKU full pallets</a:t>
            </a:r>
          </a:p>
          <a:p>
            <a:pPr marL="383540" indent="-383540">
              <a:lnSpc>
                <a:spcPct val="94000"/>
              </a:lnSpc>
              <a:spcAft>
                <a:spcPts val="200"/>
              </a:spcAft>
              <a:buFont typeface="Arial" panose="020B0503020102020204" pitchFamily="34" charset="0"/>
              <a:buChar char="•"/>
            </a:pPr>
            <a:r>
              <a:rPr lang="en-US" sz="1800"/>
              <a:t>Validations and traceability indicators</a:t>
            </a:r>
          </a:p>
          <a:p>
            <a:pPr marL="383540" indent="-383540">
              <a:lnSpc>
                <a:spcPct val="94000"/>
              </a:lnSpc>
              <a:spcAft>
                <a:spcPts val="200"/>
              </a:spcAft>
              <a:buFont typeface="Arial" panose="020B0503020102020204" pitchFamily="34" charset="0"/>
              <a:buChar char="•"/>
            </a:pPr>
            <a:r>
              <a:rPr lang="en-US" sz="1800"/>
              <a:t>Direct to primary location or to reserve location</a:t>
            </a:r>
          </a:p>
          <a:p>
            <a:pPr marL="840740" lvl="1" indent="-383540">
              <a:buFont typeface="Arial" panose="020B0503020102020204" pitchFamily="34" charset="0"/>
              <a:buChar char="•"/>
            </a:pPr>
            <a:r>
              <a:rPr lang="en-US" sz="1600" i="0"/>
              <a:t>Standing orders</a:t>
            </a:r>
          </a:p>
          <a:p>
            <a:pPr marL="840740" lvl="1" indent="-383540">
              <a:buFont typeface="Arial" panose="020B0503020102020204" pitchFamily="34" charset="0"/>
              <a:buChar char="•"/>
            </a:pPr>
            <a:r>
              <a:rPr lang="en-US" sz="1600" i="0"/>
              <a:t>Current inventory level</a:t>
            </a:r>
          </a:p>
        </p:txBody>
      </p:sp>
    </p:spTree>
    <p:extLst>
      <p:ext uri="{BB962C8B-B14F-4D97-AF65-F5344CB8AC3E}">
        <p14:creationId xmlns:p14="http://schemas.microsoft.com/office/powerpoint/2010/main" val="175772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building, ceiling, indoor, table&#10;&#10;Description generated with very high confidence">
            <a:extLst>
              <a:ext uri="{FF2B5EF4-FFF2-40B4-BE49-F238E27FC236}">
                <a16:creationId xmlns:a16="http://schemas.microsoft.com/office/drawing/2014/main" id="{E89859C7-1CBD-4276-8FF1-00CDC204811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6122" r="1" b="8859"/>
          <a:stretch/>
        </p:blipFill>
        <p:spPr>
          <a:xfrm>
            <a:off x="-1" y="10"/>
            <a:ext cx="12188652" cy="6857990"/>
          </a:xfrm>
          <a:prstGeom prst="rect">
            <a:avLst/>
          </a:prstGeom>
        </p:spPr>
      </p:pic>
      <p:sp>
        <p:nvSpPr>
          <p:cNvPr id="1187" name="Title 1">
            <a:extLst>
              <a:ext uri="{FF2B5EF4-FFF2-40B4-BE49-F238E27FC236}">
                <a16:creationId xmlns:a16="http://schemas.microsoft.com/office/drawing/2014/main" id="{BAF17D18-4DFF-407A-B082-A8948E118209}"/>
              </a:ext>
            </a:extLst>
          </p:cNvPr>
          <p:cNvSpPr txBox="1">
            <a:spLocks/>
          </p:cNvSpPr>
          <p:nvPr/>
        </p:nvSpPr>
        <p:spPr>
          <a:xfrm>
            <a:off x="1408253" y="712808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b="1">
                <a:solidFill>
                  <a:schemeClr val="accent1"/>
                </a:solidFill>
              </a:rPr>
              <a:t>FOOD SAFETY OF PERISHABLE PRODUCTS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570D9-004B-4848-9D05-5BB77BCC8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9000"/>
              </a:lnSpc>
            </a:pPr>
            <a:r>
              <a:rPr lang="en-US" b="1">
                <a:solidFill>
                  <a:schemeClr val="bg1"/>
                </a:solidFill>
              </a:rPr>
              <a:t>FOOD SAFETY OF PERISHABLE PRODUCTS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Content Placeholder 2" descr="Linear process SmartArt graphic">
            <a:extLst>
              <a:ext uri="{FF2B5EF4-FFF2-40B4-BE49-F238E27FC236}">
                <a16:creationId xmlns:a16="http://schemas.microsoft.com/office/drawing/2014/main" id="{E3BCFC5D-E86F-40B2-89DF-1BEF574490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153624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044281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Crop</vt:lpstr>
      <vt:lpstr>Fresh Food Now Facility Design</vt:lpstr>
      <vt:lpstr>EXECUTIVE SUMMARY</vt:lpstr>
      <vt:lpstr>PROBLEM INTRODUCTION</vt:lpstr>
      <vt:lpstr>Statement of Scope</vt:lpstr>
      <vt:lpstr>MAJOR ASSUMPTIONS</vt:lpstr>
      <vt:lpstr>Current processes</vt:lpstr>
      <vt:lpstr>OPERATIONS &amp; TEMPERATURE</vt:lpstr>
      <vt:lpstr>INBOUND PROCESSES</vt:lpstr>
      <vt:lpstr>FOOD SAFETY OF PERISHABLE PRODUCTS</vt:lpstr>
      <vt:lpstr>ORDER FULFILMENT</vt:lpstr>
      <vt:lpstr>DESIGN CRITERIA AND OPERATIONAL CONSIDERATIONS</vt:lpstr>
      <vt:lpstr>DESIGN CRITERIA AND OPERATIONAL CONSIDERATIONS</vt:lpstr>
      <vt:lpstr>ANALYSIS </vt:lpstr>
      <vt:lpstr>PERISHABLE GOODS ANALYSIS</vt:lpstr>
      <vt:lpstr>PowerPoint Presentation</vt:lpstr>
      <vt:lpstr>DRY STOCK ANALYSIS</vt:lpstr>
      <vt:lpstr>ALCOHOL AND MISC. ANALYSIS</vt:lpstr>
      <vt:lpstr>CHANGES TO LAYOUT </vt:lpstr>
      <vt:lpstr>NEW OVERALL LAYOUT</vt:lpstr>
      <vt:lpstr>PowerPoint Presentation</vt:lpstr>
      <vt:lpstr>PowerPoint Presentation</vt:lpstr>
      <vt:lpstr>COST ANALYSIS</vt:lpstr>
      <vt:lpstr>EMPLOYEE ADDITION &amp;  MATERIAL HANDLING</vt:lpstr>
      <vt:lpstr>BASELINE VS. 2024</vt:lpstr>
      <vt:lpstr>ADDITIONAL RECOMMENDATIONS</vt:lpstr>
      <vt:lpstr>Thank you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Crop Design</dc:title>
  <dc:creator/>
  <cp:revision>1</cp:revision>
  <dcterms:created xsi:type="dcterms:W3CDTF">2019-04-01T22:40:29Z</dcterms:created>
  <dcterms:modified xsi:type="dcterms:W3CDTF">2019-05-02T20:05:42Z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2019-04-01T22:40:33.2612451Z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81591425-e45e-4aff-9efc-b8f5c25c9a38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